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media/image20.jpg" ContentType="image/jpeg"/>
  <Override PartName="/ppt/media/image29.jpg" ContentType="image/jpeg"/>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93158" r:id="rId2"/>
  </p:sldMasterIdLst>
  <p:notesMasterIdLst>
    <p:notesMasterId r:id="rId44"/>
  </p:notesMasterIdLst>
  <p:handoutMasterIdLst>
    <p:handoutMasterId r:id="rId45"/>
  </p:handoutMasterIdLst>
  <p:sldIdLst>
    <p:sldId id="340" r:id="rId3"/>
    <p:sldId id="449" r:id="rId4"/>
    <p:sldId id="547" r:id="rId5"/>
    <p:sldId id="554" r:id="rId6"/>
    <p:sldId id="552" r:id="rId7"/>
    <p:sldId id="519" r:id="rId8"/>
    <p:sldId id="523" r:id="rId9"/>
    <p:sldId id="450" r:id="rId10"/>
    <p:sldId id="517" r:id="rId11"/>
    <p:sldId id="541" r:id="rId12"/>
    <p:sldId id="542" r:id="rId13"/>
    <p:sldId id="543" r:id="rId14"/>
    <p:sldId id="501" r:id="rId15"/>
    <p:sldId id="559" r:id="rId16"/>
    <p:sldId id="530" r:id="rId17"/>
    <p:sldId id="526" r:id="rId18"/>
    <p:sldId id="531" r:id="rId19"/>
    <p:sldId id="532" r:id="rId20"/>
    <p:sldId id="533" r:id="rId21"/>
    <p:sldId id="529" r:id="rId22"/>
    <p:sldId id="534" r:id="rId23"/>
    <p:sldId id="570" r:id="rId24"/>
    <p:sldId id="555" r:id="rId25"/>
    <p:sldId id="512" r:id="rId26"/>
    <p:sldId id="538" r:id="rId27"/>
    <p:sldId id="535" r:id="rId28"/>
    <p:sldId id="556" r:id="rId29"/>
    <p:sldId id="548" r:id="rId30"/>
    <p:sldId id="558" r:id="rId31"/>
    <p:sldId id="544" r:id="rId32"/>
    <p:sldId id="566" r:id="rId33"/>
    <p:sldId id="567" r:id="rId34"/>
    <p:sldId id="568" r:id="rId35"/>
    <p:sldId id="553" r:id="rId36"/>
    <p:sldId id="561" r:id="rId37"/>
    <p:sldId id="562" r:id="rId38"/>
    <p:sldId id="563" r:id="rId39"/>
    <p:sldId id="564" r:id="rId40"/>
    <p:sldId id="565" r:id="rId41"/>
    <p:sldId id="569" r:id="rId42"/>
    <p:sldId id="550" r:id="rId43"/>
  </p:sldIdLst>
  <p:sldSz cx="9144000" cy="6858000" type="screen4x3"/>
  <p:notesSz cx="6797675" cy="9926638"/>
  <p:defaultTextStyle>
    <a:defPPr>
      <a:defRPr lang="de-DE"/>
    </a:defPPr>
    <a:lvl1pPr algn="l" rtl="0" eaLnBrk="0" fontAlgn="base" hangingPunct="0">
      <a:spcBef>
        <a:spcPct val="0"/>
      </a:spcBef>
      <a:spcAft>
        <a:spcPct val="0"/>
      </a:spcAft>
      <a:defRPr sz="20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0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0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0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000" kern="1200">
        <a:solidFill>
          <a:schemeClr val="tx1"/>
        </a:solidFill>
        <a:latin typeface="Arial" charset="0"/>
        <a:ea typeface="ＭＳ Ｐゴシック" pitchFamily="34" charset="-128"/>
        <a:cs typeface="+mn-cs"/>
      </a:defRPr>
    </a:lvl5pPr>
    <a:lvl6pPr marL="2286000" algn="l" defTabSz="914400" rtl="0" eaLnBrk="1" latinLnBrk="0" hangingPunct="1">
      <a:defRPr sz="2000" kern="1200">
        <a:solidFill>
          <a:schemeClr val="tx1"/>
        </a:solidFill>
        <a:latin typeface="Arial" charset="0"/>
        <a:ea typeface="ＭＳ Ｐゴシック" pitchFamily="34" charset="-128"/>
        <a:cs typeface="+mn-cs"/>
      </a:defRPr>
    </a:lvl6pPr>
    <a:lvl7pPr marL="2743200" algn="l" defTabSz="914400" rtl="0" eaLnBrk="1" latinLnBrk="0" hangingPunct="1">
      <a:defRPr sz="2000" kern="1200">
        <a:solidFill>
          <a:schemeClr val="tx1"/>
        </a:solidFill>
        <a:latin typeface="Arial" charset="0"/>
        <a:ea typeface="ＭＳ Ｐゴシック" pitchFamily="34" charset="-128"/>
        <a:cs typeface="+mn-cs"/>
      </a:defRPr>
    </a:lvl7pPr>
    <a:lvl8pPr marL="3200400" algn="l" defTabSz="914400" rtl="0" eaLnBrk="1" latinLnBrk="0" hangingPunct="1">
      <a:defRPr sz="2000" kern="1200">
        <a:solidFill>
          <a:schemeClr val="tx1"/>
        </a:solidFill>
        <a:latin typeface="Arial" charset="0"/>
        <a:ea typeface="ＭＳ Ｐゴシック" pitchFamily="34" charset="-128"/>
        <a:cs typeface="+mn-cs"/>
      </a:defRPr>
    </a:lvl8pPr>
    <a:lvl9pPr marL="3657600" algn="l" defTabSz="914400" rtl="0" eaLnBrk="1" latinLnBrk="0" hangingPunct="1">
      <a:defRPr sz="2000" kern="1200">
        <a:solidFill>
          <a:schemeClr val="tx1"/>
        </a:solidFill>
        <a:latin typeface="Arial"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üller, Monika, Dr." initials="MMD" lastIdx="22" clrIdx="0"/>
  <p:cmAuthor id="1" name="Lehmann, Katharina" initials="LK"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4B73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70452" autoAdjust="0"/>
  </p:normalViewPr>
  <p:slideViewPr>
    <p:cSldViewPr snapToGrid="0">
      <p:cViewPr>
        <p:scale>
          <a:sx n="78" d="100"/>
          <a:sy n="78" d="100"/>
        </p:scale>
        <p:origin x="-1608" y="-58"/>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Grid="0">
      <p:cViewPr varScale="1">
        <p:scale>
          <a:sx n="90" d="100"/>
          <a:sy n="90" d="100"/>
        </p:scale>
        <p:origin x="-3714" y="-114"/>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DC751E-0C41-4E25-8BDF-9158913C92DB}" type="doc">
      <dgm:prSet loTypeId="urn:microsoft.com/office/officeart/2005/8/layout/radial6" loCatId="cycle" qsTypeId="urn:microsoft.com/office/officeart/2005/8/quickstyle/simple1" qsCatId="simple" csTypeId="urn:microsoft.com/office/officeart/2005/8/colors/accent2_2" csCatId="accent2" phldr="1"/>
      <dgm:spPr/>
      <dgm:t>
        <a:bodyPr/>
        <a:lstStyle/>
        <a:p>
          <a:endParaRPr lang="de-DE"/>
        </a:p>
      </dgm:t>
    </dgm:pt>
    <dgm:pt modelId="{98DD9229-8C3D-4AD9-A9DC-4093D01D3705}">
      <dgm:prSet phldrT="[Text]"/>
      <dgm:spPr>
        <a:solidFill>
          <a:srgbClr val="008000"/>
        </a:solidFill>
      </dgm:spPr>
      <dgm:t>
        <a:bodyPr/>
        <a:lstStyle/>
        <a:p>
          <a:r>
            <a:rPr lang="de-DE" dirty="0" smtClean="0"/>
            <a:t>Demokratische Schulkultur</a:t>
          </a:r>
          <a:endParaRPr lang="de-DE" dirty="0"/>
        </a:p>
      </dgm:t>
    </dgm:pt>
    <dgm:pt modelId="{148D8697-24F7-46C9-B3B0-B52DC2F15492}" type="parTrans" cxnId="{7886CBC2-8827-4E3F-B2B7-5349F74AD555}">
      <dgm:prSet/>
      <dgm:spPr/>
      <dgm:t>
        <a:bodyPr/>
        <a:lstStyle/>
        <a:p>
          <a:endParaRPr lang="de-DE"/>
        </a:p>
      </dgm:t>
    </dgm:pt>
    <dgm:pt modelId="{D879352E-F99D-4978-A347-881900B3AB64}" type="sibTrans" cxnId="{7886CBC2-8827-4E3F-B2B7-5349F74AD555}">
      <dgm:prSet/>
      <dgm:spPr/>
      <dgm:t>
        <a:bodyPr/>
        <a:lstStyle/>
        <a:p>
          <a:endParaRPr lang="de-DE"/>
        </a:p>
      </dgm:t>
    </dgm:pt>
    <dgm:pt modelId="{BA2CE5A1-AD46-4775-8AAB-70911E11FAA2}">
      <dgm:prSet phldrT="[Text]"/>
      <dgm:spPr>
        <a:solidFill>
          <a:srgbClr val="008000"/>
        </a:solidFill>
      </dgm:spPr>
      <dgm:t>
        <a:bodyPr/>
        <a:lstStyle/>
        <a:p>
          <a:r>
            <a:rPr lang="de-DE" altLang="de-DE" dirty="0" smtClean="0">
              <a:cs typeface="Arial" charset="0"/>
            </a:rPr>
            <a:t>Anerkennung und </a:t>
          </a:r>
          <a:r>
            <a:rPr lang="de-DE" altLang="de-DE" b="1" dirty="0" smtClean="0">
              <a:cs typeface="Arial" charset="0"/>
            </a:rPr>
            <a:t>Wertschätzung </a:t>
          </a:r>
          <a:r>
            <a:rPr lang="de-DE" altLang="de-DE" b="0" dirty="0" smtClean="0">
              <a:cs typeface="Arial" charset="0"/>
            </a:rPr>
            <a:t>zeigen</a:t>
          </a:r>
          <a:endParaRPr lang="de-DE" b="0" dirty="0"/>
        </a:p>
      </dgm:t>
    </dgm:pt>
    <dgm:pt modelId="{CD57177E-F7E6-4FCD-A389-DFF1D1153CE7}" type="parTrans" cxnId="{7F42B726-3193-485E-A79B-6FEA45217A1E}">
      <dgm:prSet/>
      <dgm:spPr/>
      <dgm:t>
        <a:bodyPr/>
        <a:lstStyle/>
        <a:p>
          <a:endParaRPr lang="de-DE"/>
        </a:p>
      </dgm:t>
    </dgm:pt>
    <dgm:pt modelId="{351A9C75-F8E6-49FE-850D-0935E5C8DAF0}" type="sibTrans" cxnId="{7F42B726-3193-485E-A79B-6FEA45217A1E}">
      <dgm:prSet/>
      <dgm:spPr>
        <a:solidFill>
          <a:schemeClr val="bg2">
            <a:lumMod val="60000"/>
            <a:lumOff val="40000"/>
          </a:schemeClr>
        </a:solidFill>
      </dgm:spPr>
      <dgm:t>
        <a:bodyPr/>
        <a:lstStyle/>
        <a:p>
          <a:endParaRPr lang="de-DE"/>
        </a:p>
      </dgm:t>
    </dgm:pt>
    <dgm:pt modelId="{BAF4A61B-F4B5-4B27-B8DD-974854B39D45}">
      <dgm:prSet phldrT="[Text]"/>
      <dgm:spPr>
        <a:solidFill>
          <a:srgbClr val="008000"/>
        </a:solidFill>
      </dgm:spPr>
      <dgm:t>
        <a:bodyPr/>
        <a:lstStyle/>
        <a:p>
          <a:r>
            <a:rPr lang="de-DE" b="1" dirty="0" smtClean="0"/>
            <a:t>Partizipation</a:t>
          </a:r>
          <a:r>
            <a:rPr lang="de-DE" dirty="0" smtClean="0"/>
            <a:t> in der Schulfamilie ermöglichen und fördern</a:t>
          </a:r>
          <a:endParaRPr lang="de-DE" dirty="0"/>
        </a:p>
      </dgm:t>
    </dgm:pt>
    <dgm:pt modelId="{C2A582C0-48A5-4031-A0F9-C248CF4B0A1C}" type="parTrans" cxnId="{04FE7AFC-CF03-4B9D-8935-FC87C88A50BE}">
      <dgm:prSet/>
      <dgm:spPr/>
      <dgm:t>
        <a:bodyPr/>
        <a:lstStyle/>
        <a:p>
          <a:endParaRPr lang="de-DE"/>
        </a:p>
      </dgm:t>
    </dgm:pt>
    <dgm:pt modelId="{05C91A94-468F-45A8-BBC7-18CACD676490}" type="sibTrans" cxnId="{04FE7AFC-CF03-4B9D-8935-FC87C88A50BE}">
      <dgm:prSet/>
      <dgm:spPr>
        <a:solidFill>
          <a:schemeClr val="bg2">
            <a:lumMod val="60000"/>
            <a:lumOff val="40000"/>
          </a:schemeClr>
        </a:solidFill>
      </dgm:spPr>
      <dgm:t>
        <a:bodyPr/>
        <a:lstStyle/>
        <a:p>
          <a:endParaRPr lang="de-DE"/>
        </a:p>
      </dgm:t>
    </dgm:pt>
    <dgm:pt modelId="{5EB83597-7274-43D7-8203-5F9A0B0C6211}">
      <dgm:prSet phldrT="[Text]"/>
      <dgm:spPr>
        <a:solidFill>
          <a:srgbClr val="008000"/>
        </a:solidFill>
      </dgm:spPr>
      <dgm:t>
        <a:bodyPr/>
        <a:lstStyle/>
        <a:p>
          <a:r>
            <a:rPr lang="de-DE" altLang="de-DE" dirty="0" smtClean="0">
              <a:cs typeface="Arial" charset="0"/>
            </a:rPr>
            <a:t>Strategien zur </a:t>
          </a:r>
          <a:r>
            <a:rPr lang="de-DE" altLang="de-DE" b="1" dirty="0" smtClean="0">
              <a:cs typeface="Arial" charset="0"/>
            </a:rPr>
            <a:t>Selbstreflexion </a:t>
          </a:r>
          <a:r>
            <a:rPr lang="de-DE" altLang="de-DE" dirty="0" smtClean="0">
              <a:cs typeface="Arial" charset="0"/>
            </a:rPr>
            <a:t>für </a:t>
          </a:r>
          <a:r>
            <a:rPr lang="de-DE" altLang="de-DE" dirty="0" err="1" smtClean="0">
              <a:cs typeface="Arial" charset="0"/>
            </a:rPr>
            <a:t>SuS</a:t>
          </a:r>
          <a:r>
            <a:rPr lang="de-DE" altLang="de-DE" dirty="0" smtClean="0">
              <a:cs typeface="Arial" charset="0"/>
            </a:rPr>
            <a:t> und Lehrkräfte einüben</a:t>
          </a:r>
          <a:endParaRPr lang="de-DE" dirty="0"/>
        </a:p>
      </dgm:t>
    </dgm:pt>
    <dgm:pt modelId="{9437707C-66BC-4157-830F-776266FCB809}" type="parTrans" cxnId="{2EFFBCF2-E214-467B-BA3E-8B52FAA688D0}">
      <dgm:prSet/>
      <dgm:spPr/>
      <dgm:t>
        <a:bodyPr/>
        <a:lstStyle/>
        <a:p>
          <a:endParaRPr lang="de-DE"/>
        </a:p>
      </dgm:t>
    </dgm:pt>
    <dgm:pt modelId="{1443811C-ED5E-419D-A24D-7438A6AE9538}" type="sibTrans" cxnId="{2EFFBCF2-E214-467B-BA3E-8B52FAA688D0}">
      <dgm:prSet/>
      <dgm:spPr>
        <a:solidFill>
          <a:schemeClr val="bg2">
            <a:lumMod val="60000"/>
            <a:lumOff val="40000"/>
          </a:schemeClr>
        </a:solidFill>
      </dgm:spPr>
      <dgm:t>
        <a:bodyPr/>
        <a:lstStyle/>
        <a:p>
          <a:endParaRPr lang="de-DE"/>
        </a:p>
      </dgm:t>
    </dgm:pt>
    <dgm:pt modelId="{F1332137-77FD-4CA2-AF75-038872C9888A}">
      <dgm:prSet phldrT="[Text]"/>
      <dgm:spPr>
        <a:solidFill>
          <a:srgbClr val="008000"/>
        </a:solidFill>
      </dgm:spPr>
      <dgm:t>
        <a:bodyPr/>
        <a:lstStyle/>
        <a:p>
          <a:r>
            <a:rPr lang="de-DE" altLang="de-DE" dirty="0" smtClean="0">
              <a:cs typeface="Arial" charset="0"/>
            </a:rPr>
            <a:t>Wechselseitige </a:t>
          </a:r>
          <a:r>
            <a:rPr lang="de-DE" altLang="de-DE" b="1" dirty="0" smtClean="0">
              <a:cs typeface="Arial" charset="0"/>
            </a:rPr>
            <a:t>Feedbackkultur </a:t>
          </a:r>
          <a:r>
            <a:rPr lang="de-DE" altLang="de-DE" b="0" dirty="0" smtClean="0">
              <a:cs typeface="Arial" charset="0"/>
            </a:rPr>
            <a:t>etablieren</a:t>
          </a:r>
          <a:endParaRPr lang="de-DE" b="0" dirty="0"/>
        </a:p>
      </dgm:t>
    </dgm:pt>
    <dgm:pt modelId="{6D17D559-3DEF-4ACE-AFAA-C01870BBC40C}" type="parTrans" cxnId="{924369FA-0EA2-4D88-98D4-EBA9765F1898}">
      <dgm:prSet/>
      <dgm:spPr/>
      <dgm:t>
        <a:bodyPr/>
        <a:lstStyle/>
        <a:p>
          <a:endParaRPr lang="de-DE"/>
        </a:p>
      </dgm:t>
    </dgm:pt>
    <dgm:pt modelId="{12BB9E78-EEF7-4B0A-87D5-C91945417567}" type="sibTrans" cxnId="{924369FA-0EA2-4D88-98D4-EBA9765F1898}">
      <dgm:prSet/>
      <dgm:spPr>
        <a:solidFill>
          <a:schemeClr val="bg2">
            <a:lumMod val="60000"/>
            <a:lumOff val="40000"/>
          </a:schemeClr>
        </a:solidFill>
      </dgm:spPr>
      <dgm:t>
        <a:bodyPr/>
        <a:lstStyle/>
        <a:p>
          <a:endParaRPr lang="de-DE"/>
        </a:p>
      </dgm:t>
    </dgm:pt>
    <dgm:pt modelId="{10F877C3-40D2-4688-8428-95E4FDDE8BD3}">
      <dgm:prSet/>
      <dgm:spPr>
        <a:solidFill>
          <a:srgbClr val="008000"/>
        </a:solidFill>
      </dgm:spPr>
      <dgm:t>
        <a:bodyPr/>
        <a:lstStyle/>
        <a:p>
          <a:r>
            <a:rPr lang="de-DE" altLang="de-DE" dirty="0" smtClean="0">
              <a:cs typeface="Arial" charset="0"/>
            </a:rPr>
            <a:t>Klima von </a:t>
          </a:r>
          <a:r>
            <a:rPr lang="de-DE" altLang="de-DE" b="1" dirty="0" smtClean="0">
              <a:cs typeface="Arial" charset="0"/>
            </a:rPr>
            <a:t>Respekt</a:t>
          </a:r>
          <a:r>
            <a:rPr lang="de-DE" altLang="de-DE" dirty="0" smtClean="0">
              <a:cs typeface="Arial" charset="0"/>
            </a:rPr>
            <a:t>, Toleranz, Rücksicht, Unterstützung verwirklichen </a:t>
          </a:r>
          <a:endParaRPr lang="de-DE" altLang="de-DE" dirty="0">
            <a:cs typeface="Arial" charset="0"/>
          </a:endParaRPr>
        </a:p>
      </dgm:t>
    </dgm:pt>
    <dgm:pt modelId="{438253D9-DF5C-4B1F-8596-DE6FE17A7CDB}" type="parTrans" cxnId="{F20DFF19-11F9-4610-BECB-E253624C0014}">
      <dgm:prSet/>
      <dgm:spPr/>
      <dgm:t>
        <a:bodyPr/>
        <a:lstStyle/>
        <a:p>
          <a:endParaRPr lang="de-DE"/>
        </a:p>
      </dgm:t>
    </dgm:pt>
    <dgm:pt modelId="{9B017C9A-0159-44EA-A530-BE55D7A6A7ED}" type="sibTrans" cxnId="{F20DFF19-11F9-4610-BECB-E253624C0014}">
      <dgm:prSet/>
      <dgm:spPr>
        <a:solidFill>
          <a:schemeClr val="bg2">
            <a:lumMod val="60000"/>
            <a:lumOff val="40000"/>
          </a:schemeClr>
        </a:solidFill>
      </dgm:spPr>
      <dgm:t>
        <a:bodyPr/>
        <a:lstStyle/>
        <a:p>
          <a:endParaRPr lang="de-DE"/>
        </a:p>
      </dgm:t>
    </dgm:pt>
    <dgm:pt modelId="{48DE0585-9B90-45E6-812A-0EEAB9A5F3A1}">
      <dgm:prSet/>
      <dgm:spPr>
        <a:solidFill>
          <a:srgbClr val="008000"/>
        </a:solidFill>
      </dgm:spPr>
      <dgm:t>
        <a:bodyPr/>
        <a:lstStyle/>
        <a:p>
          <a:r>
            <a:rPr lang="de-DE" altLang="de-DE" dirty="0" smtClean="0">
              <a:cs typeface="Arial" charset="0"/>
            </a:rPr>
            <a:t>Demokratische </a:t>
          </a:r>
          <a:r>
            <a:rPr lang="de-DE" altLang="de-DE" b="1" dirty="0" smtClean="0">
              <a:cs typeface="Arial" charset="0"/>
            </a:rPr>
            <a:t>Konfliktlösungs-strategien </a:t>
          </a:r>
          <a:r>
            <a:rPr lang="de-DE" altLang="de-DE" b="0" dirty="0" smtClean="0">
              <a:cs typeface="Arial" charset="0"/>
            </a:rPr>
            <a:t>anwenden</a:t>
          </a:r>
          <a:endParaRPr lang="de-DE" b="0" dirty="0"/>
        </a:p>
      </dgm:t>
    </dgm:pt>
    <dgm:pt modelId="{1809BEE9-DC1D-4C8A-9659-367211EF96BE}" type="parTrans" cxnId="{BBAC6715-CCDF-4A08-918A-CE9BC148E8ED}">
      <dgm:prSet/>
      <dgm:spPr/>
      <dgm:t>
        <a:bodyPr/>
        <a:lstStyle/>
        <a:p>
          <a:endParaRPr lang="de-DE"/>
        </a:p>
      </dgm:t>
    </dgm:pt>
    <dgm:pt modelId="{B5E85D16-6737-46A8-94F8-C4BEB2BBEAC2}" type="sibTrans" cxnId="{BBAC6715-CCDF-4A08-918A-CE9BC148E8ED}">
      <dgm:prSet/>
      <dgm:spPr>
        <a:solidFill>
          <a:schemeClr val="bg2">
            <a:lumMod val="60000"/>
            <a:lumOff val="40000"/>
          </a:schemeClr>
        </a:solidFill>
      </dgm:spPr>
      <dgm:t>
        <a:bodyPr/>
        <a:lstStyle/>
        <a:p>
          <a:endParaRPr lang="de-DE"/>
        </a:p>
      </dgm:t>
    </dgm:pt>
    <dgm:pt modelId="{3CF9B279-EED9-4F31-B4AB-6805AB1CB3A4}" type="pres">
      <dgm:prSet presAssocID="{80DC751E-0C41-4E25-8BDF-9158913C92DB}" presName="Name0" presStyleCnt="0">
        <dgm:presLayoutVars>
          <dgm:chMax val="1"/>
          <dgm:dir/>
          <dgm:animLvl val="ctr"/>
          <dgm:resizeHandles val="exact"/>
        </dgm:presLayoutVars>
      </dgm:prSet>
      <dgm:spPr/>
      <dgm:t>
        <a:bodyPr/>
        <a:lstStyle/>
        <a:p>
          <a:endParaRPr lang="de-DE"/>
        </a:p>
      </dgm:t>
    </dgm:pt>
    <dgm:pt modelId="{B29CF8EA-127F-43DA-A85E-F5509705ABB1}" type="pres">
      <dgm:prSet presAssocID="{98DD9229-8C3D-4AD9-A9DC-4093D01D3705}" presName="centerShape" presStyleLbl="node0" presStyleIdx="0" presStyleCnt="1" custLinFactNeighborX="432"/>
      <dgm:spPr/>
      <dgm:t>
        <a:bodyPr/>
        <a:lstStyle/>
        <a:p>
          <a:endParaRPr lang="de-DE"/>
        </a:p>
      </dgm:t>
    </dgm:pt>
    <dgm:pt modelId="{F1C58729-90B2-4864-9474-9C8496A55983}" type="pres">
      <dgm:prSet presAssocID="{BA2CE5A1-AD46-4775-8AAB-70911E11FAA2}" presName="node" presStyleLbl="node1" presStyleIdx="0" presStyleCnt="6">
        <dgm:presLayoutVars>
          <dgm:bulletEnabled val="1"/>
        </dgm:presLayoutVars>
      </dgm:prSet>
      <dgm:spPr/>
      <dgm:t>
        <a:bodyPr/>
        <a:lstStyle/>
        <a:p>
          <a:endParaRPr lang="de-DE"/>
        </a:p>
      </dgm:t>
    </dgm:pt>
    <dgm:pt modelId="{0EAF3A34-CF39-44F1-81C5-3B39CE434F58}" type="pres">
      <dgm:prSet presAssocID="{BA2CE5A1-AD46-4775-8AAB-70911E11FAA2}" presName="dummy" presStyleCnt="0"/>
      <dgm:spPr/>
    </dgm:pt>
    <dgm:pt modelId="{2C1557E6-8948-48E3-BAC2-E384CA58921F}" type="pres">
      <dgm:prSet presAssocID="{351A9C75-F8E6-49FE-850D-0935E5C8DAF0}" presName="sibTrans" presStyleLbl="sibTrans2D1" presStyleIdx="0" presStyleCnt="6"/>
      <dgm:spPr/>
      <dgm:t>
        <a:bodyPr/>
        <a:lstStyle/>
        <a:p>
          <a:endParaRPr lang="de-DE"/>
        </a:p>
      </dgm:t>
    </dgm:pt>
    <dgm:pt modelId="{2A839FCB-15F3-473D-90FD-C20AE8CB4EE7}" type="pres">
      <dgm:prSet presAssocID="{10F877C3-40D2-4688-8428-95E4FDDE8BD3}" presName="node" presStyleLbl="node1" presStyleIdx="1" presStyleCnt="6">
        <dgm:presLayoutVars>
          <dgm:bulletEnabled val="1"/>
        </dgm:presLayoutVars>
      </dgm:prSet>
      <dgm:spPr/>
      <dgm:t>
        <a:bodyPr/>
        <a:lstStyle/>
        <a:p>
          <a:endParaRPr lang="de-DE"/>
        </a:p>
      </dgm:t>
    </dgm:pt>
    <dgm:pt modelId="{82A87B58-6E3B-4742-81ED-022A4D22074C}" type="pres">
      <dgm:prSet presAssocID="{10F877C3-40D2-4688-8428-95E4FDDE8BD3}" presName="dummy" presStyleCnt="0"/>
      <dgm:spPr/>
    </dgm:pt>
    <dgm:pt modelId="{BEE1D0CE-9ED1-4655-818B-FEB63FD56CAD}" type="pres">
      <dgm:prSet presAssocID="{9B017C9A-0159-44EA-A530-BE55D7A6A7ED}" presName="sibTrans" presStyleLbl="sibTrans2D1" presStyleIdx="1" presStyleCnt="6"/>
      <dgm:spPr/>
      <dgm:t>
        <a:bodyPr/>
        <a:lstStyle/>
        <a:p>
          <a:endParaRPr lang="de-DE"/>
        </a:p>
      </dgm:t>
    </dgm:pt>
    <dgm:pt modelId="{F10DB54D-5E98-4F92-8A17-A36EE9DAB160}" type="pres">
      <dgm:prSet presAssocID="{BAF4A61B-F4B5-4B27-B8DD-974854B39D45}" presName="node" presStyleLbl="node1" presStyleIdx="2" presStyleCnt="6">
        <dgm:presLayoutVars>
          <dgm:bulletEnabled val="1"/>
        </dgm:presLayoutVars>
      </dgm:prSet>
      <dgm:spPr/>
      <dgm:t>
        <a:bodyPr/>
        <a:lstStyle/>
        <a:p>
          <a:endParaRPr lang="de-DE"/>
        </a:p>
      </dgm:t>
    </dgm:pt>
    <dgm:pt modelId="{FD125767-ABBD-4249-B807-20AE8804BCA8}" type="pres">
      <dgm:prSet presAssocID="{BAF4A61B-F4B5-4B27-B8DD-974854B39D45}" presName="dummy" presStyleCnt="0"/>
      <dgm:spPr/>
    </dgm:pt>
    <dgm:pt modelId="{5F7C03EB-229E-48EE-929A-378AF374A600}" type="pres">
      <dgm:prSet presAssocID="{05C91A94-468F-45A8-BBC7-18CACD676490}" presName="sibTrans" presStyleLbl="sibTrans2D1" presStyleIdx="2" presStyleCnt="6"/>
      <dgm:spPr/>
      <dgm:t>
        <a:bodyPr/>
        <a:lstStyle/>
        <a:p>
          <a:endParaRPr lang="de-DE"/>
        </a:p>
      </dgm:t>
    </dgm:pt>
    <dgm:pt modelId="{A8877FB6-2C60-4681-A130-6A2D1170910B}" type="pres">
      <dgm:prSet presAssocID="{5EB83597-7274-43D7-8203-5F9A0B0C6211}" presName="node" presStyleLbl="node1" presStyleIdx="3" presStyleCnt="6">
        <dgm:presLayoutVars>
          <dgm:bulletEnabled val="1"/>
        </dgm:presLayoutVars>
      </dgm:prSet>
      <dgm:spPr/>
      <dgm:t>
        <a:bodyPr/>
        <a:lstStyle/>
        <a:p>
          <a:endParaRPr lang="de-DE"/>
        </a:p>
      </dgm:t>
    </dgm:pt>
    <dgm:pt modelId="{B72FADC1-D694-40B1-AE68-9A15A538C2B8}" type="pres">
      <dgm:prSet presAssocID="{5EB83597-7274-43D7-8203-5F9A0B0C6211}" presName="dummy" presStyleCnt="0"/>
      <dgm:spPr/>
    </dgm:pt>
    <dgm:pt modelId="{E39578D9-9133-4E26-BFDD-F1924312DAEC}" type="pres">
      <dgm:prSet presAssocID="{1443811C-ED5E-419D-A24D-7438A6AE9538}" presName="sibTrans" presStyleLbl="sibTrans2D1" presStyleIdx="3" presStyleCnt="6"/>
      <dgm:spPr/>
      <dgm:t>
        <a:bodyPr/>
        <a:lstStyle/>
        <a:p>
          <a:endParaRPr lang="de-DE"/>
        </a:p>
      </dgm:t>
    </dgm:pt>
    <dgm:pt modelId="{8556E374-5A26-4AF8-B94B-1C3E2796F69A}" type="pres">
      <dgm:prSet presAssocID="{F1332137-77FD-4CA2-AF75-038872C9888A}" presName="node" presStyleLbl="node1" presStyleIdx="4" presStyleCnt="6">
        <dgm:presLayoutVars>
          <dgm:bulletEnabled val="1"/>
        </dgm:presLayoutVars>
      </dgm:prSet>
      <dgm:spPr/>
      <dgm:t>
        <a:bodyPr/>
        <a:lstStyle/>
        <a:p>
          <a:endParaRPr lang="de-DE"/>
        </a:p>
      </dgm:t>
    </dgm:pt>
    <dgm:pt modelId="{1C323F77-5534-40D4-B5FE-15856BB49A00}" type="pres">
      <dgm:prSet presAssocID="{F1332137-77FD-4CA2-AF75-038872C9888A}" presName="dummy" presStyleCnt="0"/>
      <dgm:spPr/>
    </dgm:pt>
    <dgm:pt modelId="{C9FA22B4-B7E5-46A8-8B2C-E0D7B44FF1A9}" type="pres">
      <dgm:prSet presAssocID="{12BB9E78-EEF7-4B0A-87D5-C91945417567}" presName="sibTrans" presStyleLbl="sibTrans2D1" presStyleIdx="4" presStyleCnt="6"/>
      <dgm:spPr/>
      <dgm:t>
        <a:bodyPr/>
        <a:lstStyle/>
        <a:p>
          <a:endParaRPr lang="de-DE"/>
        </a:p>
      </dgm:t>
    </dgm:pt>
    <dgm:pt modelId="{1B53AB57-2297-40EC-86B4-4A323A442C82}" type="pres">
      <dgm:prSet presAssocID="{48DE0585-9B90-45E6-812A-0EEAB9A5F3A1}" presName="node" presStyleLbl="node1" presStyleIdx="5" presStyleCnt="6">
        <dgm:presLayoutVars>
          <dgm:bulletEnabled val="1"/>
        </dgm:presLayoutVars>
      </dgm:prSet>
      <dgm:spPr/>
      <dgm:t>
        <a:bodyPr/>
        <a:lstStyle/>
        <a:p>
          <a:endParaRPr lang="de-DE"/>
        </a:p>
      </dgm:t>
    </dgm:pt>
    <dgm:pt modelId="{68917AC9-B315-44B3-A9E8-6C5EA03E585F}" type="pres">
      <dgm:prSet presAssocID="{48DE0585-9B90-45E6-812A-0EEAB9A5F3A1}" presName="dummy" presStyleCnt="0"/>
      <dgm:spPr/>
    </dgm:pt>
    <dgm:pt modelId="{B6DAA1F4-2616-49E5-90DD-1E5A5E02A4A8}" type="pres">
      <dgm:prSet presAssocID="{B5E85D16-6737-46A8-94F8-C4BEB2BBEAC2}" presName="sibTrans" presStyleLbl="sibTrans2D1" presStyleIdx="5" presStyleCnt="6"/>
      <dgm:spPr/>
      <dgm:t>
        <a:bodyPr/>
        <a:lstStyle/>
        <a:p>
          <a:endParaRPr lang="de-DE"/>
        </a:p>
      </dgm:t>
    </dgm:pt>
  </dgm:ptLst>
  <dgm:cxnLst>
    <dgm:cxn modelId="{4F9098EE-AF47-425E-9093-33D70E21C51B}" type="presOf" srcId="{9B017C9A-0159-44EA-A530-BE55D7A6A7ED}" destId="{BEE1D0CE-9ED1-4655-818B-FEB63FD56CAD}" srcOrd="0" destOrd="0" presId="urn:microsoft.com/office/officeart/2005/8/layout/radial6"/>
    <dgm:cxn modelId="{F20DFF19-11F9-4610-BECB-E253624C0014}" srcId="{98DD9229-8C3D-4AD9-A9DC-4093D01D3705}" destId="{10F877C3-40D2-4688-8428-95E4FDDE8BD3}" srcOrd="1" destOrd="0" parTransId="{438253D9-DF5C-4B1F-8596-DE6FE17A7CDB}" sibTransId="{9B017C9A-0159-44EA-A530-BE55D7A6A7ED}"/>
    <dgm:cxn modelId="{4B9A89F1-DD72-4015-BC31-F62BB98A4242}" type="presOf" srcId="{12BB9E78-EEF7-4B0A-87D5-C91945417567}" destId="{C9FA22B4-B7E5-46A8-8B2C-E0D7B44FF1A9}" srcOrd="0" destOrd="0" presId="urn:microsoft.com/office/officeart/2005/8/layout/radial6"/>
    <dgm:cxn modelId="{1928FEA1-A652-4981-BC6D-95B4C942A740}" type="presOf" srcId="{B5E85D16-6737-46A8-94F8-C4BEB2BBEAC2}" destId="{B6DAA1F4-2616-49E5-90DD-1E5A5E02A4A8}" srcOrd="0" destOrd="0" presId="urn:microsoft.com/office/officeart/2005/8/layout/radial6"/>
    <dgm:cxn modelId="{924369FA-0EA2-4D88-98D4-EBA9765F1898}" srcId="{98DD9229-8C3D-4AD9-A9DC-4093D01D3705}" destId="{F1332137-77FD-4CA2-AF75-038872C9888A}" srcOrd="4" destOrd="0" parTransId="{6D17D559-3DEF-4ACE-AFAA-C01870BBC40C}" sibTransId="{12BB9E78-EEF7-4B0A-87D5-C91945417567}"/>
    <dgm:cxn modelId="{F580652C-3680-40D3-B548-F863371565D8}" type="presOf" srcId="{10F877C3-40D2-4688-8428-95E4FDDE8BD3}" destId="{2A839FCB-15F3-473D-90FD-C20AE8CB4EE7}" srcOrd="0" destOrd="0" presId="urn:microsoft.com/office/officeart/2005/8/layout/radial6"/>
    <dgm:cxn modelId="{7886CBC2-8827-4E3F-B2B7-5349F74AD555}" srcId="{80DC751E-0C41-4E25-8BDF-9158913C92DB}" destId="{98DD9229-8C3D-4AD9-A9DC-4093D01D3705}" srcOrd="0" destOrd="0" parTransId="{148D8697-24F7-46C9-B3B0-B52DC2F15492}" sibTransId="{D879352E-F99D-4978-A347-881900B3AB64}"/>
    <dgm:cxn modelId="{2CE6EC81-AB1B-4506-9AEB-B5627887B055}" type="presOf" srcId="{48DE0585-9B90-45E6-812A-0EEAB9A5F3A1}" destId="{1B53AB57-2297-40EC-86B4-4A323A442C82}" srcOrd="0" destOrd="0" presId="urn:microsoft.com/office/officeart/2005/8/layout/radial6"/>
    <dgm:cxn modelId="{04FE7AFC-CF03-4B9D-8935-FC87C88A50BE}" srcId="{98DD9229-8C3D-4AD9-A9DC-4093D01D3705}" destId="{BAF4A61B-F4B5-4B27-B8DD-974854B39D45}" srcOrd="2" destOrd="0" parTransId="{C2A582C0-48A5-4031-A0F9-C248CF4B0A1C}" sibTransId="{05C91A94-468F-45A8-BBC7-18CACD676490}"/>
    <dgm:cxn modelId="{C98805F7-3B5E-484E-A8D3-7B5C251EE0E6}" type="presOf" srcId="{351A9C75-F8E6-49FE-850D-0935E5C8DAF0}" destId="{2C1557E6-8948-48E3-BAC2-E384CA58921F}" srcOrd="0" destOrd="0" presId="urn:microsoft.com/office/officeart/2005/8/layout/radial6"/>
    <dgm:cxn modelId="{9CC65204-48BF-445E-8253-5DD6C274775D}" type="presOf" srcId="{80DC751E-0C41-4E25-8BDF-9158913C92DB}" destId="{3CF9B279-EED9-4F31-B4AB-6805AB1CB3A4}" srcOrd="0" destOrd="0" presId="urn:microsoft.com/office/officeart/2005/8/layout/radial6"/>
    <dgm:cxn modelId="{BB7440E0-F3D4-424C-9786-DE84E727359B}" type="presOf" srcId="{BA2CE5A1-AD46-4775-8AAB-70911E11FAA2}" destId="{F1C58729-90B2-4864-9474-9C8496A55983}" srcOrd="0" destOrd="0" presId="urn:microsoft.com/office/officeart/2005/8/layout/radial6"/>
    <dgm:cxn modelId="{2EFFBCF2-E214-467B-BA3E-8B52FAA688D0}" srcId="{98DD9229-8C3D-4AD9-A9DC-4093D01D3705}" destId="{5EB83597-7274-43D7-8203-5F9A0B0C6211}" srcOrd="3" destOrd="0" parTransId="{9437707C-66BC-4157-830F-776266FCB809}" sibTransId="{1443811C-ED5E-419D-A24D-7438A6AE9538}"/>
    <dgm:cxn modelId="{2E8AB8C8-5AC7-4FEC-B351-08FD448C3886}" type="presOf" srcId="{98DD9229-8C3D-4AD9-A9DC-4093D01D3705}" destId="{B29CF8EA-127F-43DA-A85E-F5509705ABB1}" srcOrd="0" destOrd="0" presId="urn:microsoft.com/office/officeart/2005/8/layout/radial6"/>
    <dgm:cxn modelId="{BBAC6715-CCDF-4A08-918A-CE9BC148E8ED}" srcId="{98DD9229-8C3D-4AD9-A9DC-4093D01D3705}" destId="{48DE0585-9B90-45E6-812A-0EEAB9A5F3A1}" srcOrd="5" destOrd="0" parTransId="{1809BEE9-DC1D-4C8A-9659-367211EF96BE}" sibTransId="{B5E85D16-6737-46A8-94F8-C4BEB2BBEAC2}"/>
    <dgm:cxn modelId="{D03E7254-3DAE-491B-B7BE-4C1F68A8DDA2}" type="presOf" srcId="{BAF4A61B-F4B5-4B27-B8DD-974854B39D45}" destId="{F10DB54D-5E98-4F92-8A17-A36EE9DAB160}" srcOrd="0" destOrd="0" presId="urn:microsoft.com/office/officeart/2005/8/layout/radial6"/>
    <dgm:cxn modelId="{4CBE0723-41F4-46D0-B9B3-342C9AE59F71}" type="presOf" srcId="{F1332137-77FD-4CA2-AF75-038872C9888A}" destId="{8556E374-5A26-4AF8-B94B-1C3E2796F69A}" srcOrd="0" destOrd="0" presId="urn:microsoft.com/office/officeart/2005/8/layout/radial6"/>
    <dgm:cxn modelId="{7F42B726-3193-485E-A79B-6FEA45217A1E}" srcId="{98DD9229-8C3D-4AD9-A9DC-4093D01D3705}" destId="{BA2CE5A1-AD46-4775-8AAB-70911E11FAA2}" srcOrd="0" destOrd="0" parTransId="{CD57177E-F7E6-4FCD-A389-DFF1D1153CE7}" sibTransId="{351A9C75-F8E6-49FE-850D-0935E5C8DAF0}"/>
    <dgm:cxn modelId="{DB2E7A0E-F742-4A77-9912-CF1EB5E20AA0}" type="presOf" srcId="{5EB83597-7274-43D7-8203-5F9A0B0C6211}" destId="{A8877FB6-2C60-4681-A130-6A2D1170910B}" srcOrd="0" destOrd="0" presId="urn:microsoft.com/office/officeart/2005/8/layout/radial6"/>
    <dgm:cxn modelId="{0FD7B927-EFBE-4276-9654-71CB293A76E4}" type="presOf" srcId="{05C91A94-468F-45A8-BBC7-18CACD676490}" destId="{5F7C03EB-229E-48EE-929A-378AF374A600}" srcOrd="0" destOrd="0" presId="urn:microsoft.com/office/officeart/2005/8/layout/radial6"/>
    <dgm:cxn modelId="{BAAF8DE7-AB85-4C5F-B43A-4EED820F024A}" type="presOf" srcId="{1443811C-ED5E-419D-A24D-7438A6AE9538}" destId="{E39578D9-9133-4E26-BFDD-F1924312DAEC}" srcOrd="0" destOrd="0" presId="urn:microsoft.com/office/officeart/2005/8/layout/radial6"/>
    <dgm:cxn modelId="{8B77963D-53E0-4EC9-8F60-29685833758F}" type="presParOf" srcId="{3CF9B279-EED9-4F31-B4AB-6805AB1CB3A4}" destId="{B29CF8EA-127F-43DA-A85E-F5509705ABB1}" srcOrd="0" destOrd="0" presId="urn:microsoft.com/office/officeart/2005/8/layout/radial6"/>
    <dgm:cxn modelId="{61E34F19-DA9C-4498-952A-FAFA7D052AC8}" type="presParOf" srcId="{3CF9B279-EED9-4F31-B4AB-6805AB1CB3A4}" destId="{F1C58729-90B2-4864-9474-9C8496A55983}" srcOrd="1" destOrd="0" presId="urn:microsoft.com/office/officeart/2005/8/layout/radial6"/>
    <dgm:cxn modelId="{0FA5C7AB-C056-4649-9931-A04031655D3E}" type="presParOf" srcId="{3CF9B279-EED9-4F31-B4AB-6805AB1CB3A4}" destId="{0EAF3A34-CF39-44F1-81C5-3B39CE434F58}" srcOrd="2" destOrd="0" presId="urn:microsoft.com/office/officeart/2005/8/layout/radial6"/>
    <dgm:cxn modelId="{153513D8-8189-4245-8343-B00F58A72E97}" type="presParOf" srcId="{3CF9B279-EED9-4F31-B4AB-6805AB1CB3A4}" destId="{2C1557E6-8948-48E3-BAC2-E384CA58921F}" srcOrd="3" destOrd="0" presId="urn:microsoft.com/office/officeart/2005/8/layout/radial6"/>
    <dgm:cxn modelId="{F245E8FF-C89D-4EF9-9BCC-24E4394042F6}" type="presParOf" srcId="{3CF9B279-EED9-4F31-B4AB-6805AB1CB3A4}" destId="{2A839FCB-15F3-473D-90FD-C20AE8CB4EE7}" srcOrd="4" destOrd="0" presId="urn:microsoft.com/office/officeart/2005/8/layout/radial6"/>
    <dgm:cxn modelId="{BF4FB87D-737D-4D20-9A1E-CDE93F703A65}" type="presParOf" srcId="{3CF9B279-EED9-4F31-B4AB-6805AB1CB3A4}" destId="{82A87B58-6E3B-4742-81ED-022A4D22074C}" srcOrd="5" destOrd="0" presId="urn:microsoft.com/office/officeart/2005/8/layout/radial6"/>
    <dgm:cxn modelId="{7F3BFD67-42B5-4DD3-9135-0CE73B551833}" type="presParOf" srcId="{3CF9B279-EED9-4F31-B4AB-6805AB1CB3A4}" destId="{BEE1D0CE-9ED1-4655-818B-FEB63FD56CAD}" srcOrd="6" destOrd="0" presId="urn:microsoft.com/office/officeart/2005/8/layout/radial6"/>
    <dgm:cxn modelId="{C6B9F278-C834-44E5-9259-485444FD90CB}" type="presParOf" srcId="{3CF9B279-EED9-4F31-B4AB-6805AB1CB3A4}" destId="{F10DB54D-5E98-4F92-8A17-A36EE9DAB160}" srcOrd="7" destOrd="0" presId="urn:microsoft.com/office/officeart/2005/8/layout/radial6"/>
    <dgm:cxn modelId="{513EA36E-32C9-44AF-AE1E-7FE37EE921C1}" type="presParOf" srcId="{3CF9B279-EED9-4F31-B4AB-6805AB1CB3A4}" destId="{FD125767-ABBD-4249-B807-20AE8804BCA8}" srcOrd="8" destOrd="0" presId="urn:microsoft.com/office/officeart/2005/8/layout/radial6"/>
    <dgm:cxn modelId="{0CF9A223-8A30-404D-BCD6-96FCB80F444B}" type="presParOf" srcId="{3CF9B279-EED9-4F31-B4AB-6805AB1CB3A4}" destId="{5F7C03EB-229E-48EE-929A-378AF374A600}" srcOrd="9" destOrd="0" presId="urn:microsoft.com/office/officeart/2005/8/layout/radial6"/>
    <dgm:cxn modelId="{A78A863E-293E-40F4-8C61-A2F4AFB2B50D}" type="presParOf" srcId="{3CF9B279-EED9-4F31-B4AB-6805AB1CB3A4}" destId="{A8877FB6-2C60-4681-A130-6A2D1170910B}" srcOrd="10" destOrd="0" presId="urn:microsoft.com/office/officeart/2005/8/layout/radial6"/>
    <dgm:cxn modelId="{208FA86F-7B62-454A-9BDB-575DE909D966}" type="presParOf" srcId="{3CF9B279-EED9-4F31-B4AB-6805AB1CB3A4}" destId="{B72FADC1-D694-40B1-AE68-9A15A538C2B8}" srcOrd="11" destOrd="0" presId="urn:microsoft.com/office/officeart/2005/8/layout/radial6"/>
    <dgm:cxn modelId="{83C42E88-C270-44BF-AD6B-B77802A54F8B}" type="presParOf" srcId="{3CF9B279-EED9-4F31-B4AB-6805AB1CB3A4}" destId="{E39578D9-9133-4E26-BFDD-F1924312DAEC}" srcOrd="12" destOrd="0" presId="urn:microsoft.com/office/officeart/2005/8/layout/radial6"/>
    <dgm:cxn modelId="{7950610F-FFC7-4B5B-AAC8-1FD91D8248BF}" type="presParOf" srcId="{3CF9B279-EED9-4F31-B4AB-6805AB1CB3A4}" destId="{8556E374-5A26-4AF8-B94B-1C3E2796F69A}" srcOrd="13" destOrd="0" presId="urn:microsoft.com/office/officeart/2005/8/layout/radial6"/>
    <dgm:cxn modelId="{49508B5E-BEBC-4A4C-BECF-817FAC242CE5}" type="presParOf" srcId="{3CF9B279-EED9-4F31-B4AB-6805AB1CB3A4}" destId="{1C323F77-5534-40D4-B5FE-15856BB49A00}" srcOrd="14" destOrd="0" presId="urn:microsoft.com/office/officeart/2005/8/layout/radial6"/>
    <dgm:cxn modelId="{55E45E96-8AD6-4EC9-96A5-4570A501A962}" type="presParOf" srcId="{3CF9B279-EED9-4F31-B4AB-6805AB1CB3A4}" destId="{C9FA22B4-B7E5-46A8-8B2C-E0D7B44FF1A9}" srcOrd="15" destOrd="0" presId="urn:microsoft.com/office/officeart/2005/8/layout/radial6"/>
    <dgm:cxn modelId="{3BD34303-0773-4A45-82D1-9FF96A219A84}" type="presParOf" srcId="{3CF9B279-EED9-4F31-B4AB-6805AB1CB3A4}" destId="{1B53AB57-2297-40EC-86B4-4A323A442C82}" srcOrd="16" destOrd="0" presId="urn:microsoft.com/office/officeart/2005/8/layout/radial6"/>
    <dgm:cxn modelId="{DBDF4B10-C6DE-4CBE-A91D-626B36E931A2}" type="presParOf" srcId="{3CF9B279-EED9-4F31-B4AB-6805AB1CB3A4}" destId="{68917AC9-B315-44B3-A9E8-6C5EA03E585F}" srcOrd="17" destOrd="0" presId="urn:microsoft.com/office/officeart/2005/8/layout/radial6"/>
    <dgm:cxn modelId="{1F0678B7-9FFD-458E-A344-892CA19A67A8}" type="presParOf" srcId="{3CF9B279-EED9-4F31-B4AB-6805AB1CB3A4}" destId="{B6DAA1F4-2616-49E5-90DD-1E5A5E02A4A8}" srcOrd="18" destOrd="0" presId="urn:microsoft.com/office/officeart/2005/8/layout/radial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DC751E-0C41-4E25-8BDF-9158913C92DB}" type="doc">
      <dgm:prSet loTypeId="urn:microsoft.com/office/officeart/2005/8/layout/radial6" loCatId="cycle" qsTypeId="urn:microsoft.com/office/officeart/2005/8/quickstyle/simple1" qsCatId="simple" csTypeId="urn:microsoft.com/office/officeart/2005/8/colors/accent2_2" csCatId="accent2" phldr="1"/>
      <dgm:spPr/>
      <dgm:t>
        <a:bodyPr/>
        <a:lstStyle/>
        <a:p>
          <a:endParaRPr lang="de-DE"/>
        </a:p>
      </dgm:t>
    </dgm:pt>
    <dgm:pt modelId="{98DD9229-8C3D-4AD9-A9DC-4093D01D3705}">
      <dgm:prSet phldrT="[Text]"/>
      <dgm:spPr>
        <a:solidFill>
          <a:srgbClr val="008000"/>
        </a:solidFill>
      </dgm:spPr>
      <dgm:t>
        <a:bodyPr/>
        <a:lstStyle/>
        <a:p>
          <a:r>
            <a:rPr lang="de-DE" dirty="0" smtClean="0"/>
            <a:t>Demokratische Schulkultur</a:t>
          </a:r>
          <a:endParaRPr lang="de-DE" dirty="0"/>
        </a:p>
      </dgm:t>
    </dgm:pt>
    <dgm:pt modelId="{148D8697-24F7-46C9-B3B0-B52DC2F15492}" type="parTrans" cxnId="{7886CBC2-8827-4E3F-B2B7-5349F74AD555}">
      <dgm:prSet/>
      <dgm:spPr/>
      <dgm:t>
        <a:bodyPr/>
        <a:lstStyle/>
        <a:p>
          <a:endParaRPr lang="de-DE"/>
        </a:p>
      </dgm:t>
    </dgm:pt>
    <dgm:pt modelId="{D879352E-F99D-4978-A347-881900B3AB64}" type="sibTrans" cxnId="{7886CBC2-8827-4E3F-B2B7-5349F74AD555}">
      <dgm:prSet/>
      <dgm:spPr/>
      <dgm:t>
        <a:bodyPr/>
        <a:lstStyle/>
        <a:p>
          <a:endParaRPr lang="de-DE"/>
        </a:p>
      </dgm:t>
    </dgm:pt>
    <dgm:pt modelId="{BA2CE5A1-AD46-4775-8AAB-70911E11FAA2}">
      <dgm:prSet phldrT="[Text]"/>
      <dgm:spPr>
        <a:solidFill>
          <a:srgbClr val="008000"/>
        </a:solidFill>
      </dgm:spPr>
      <dgm:t>
        <a:bodyPr/>
        <a:lstStyle/>
        <a:p>
          <a:r>
            <a:rPr lang="de-DE" altLang="de-DE" dirty="0" smtClean="0">
              <a:cs typeface="Arial" charset="0"/>
            </a:rPr>
            <a:t>Anerkennung und </a:t>
          </a:r>
          <a:r>
            <a:rPr lang="de-DE" altLang="de-DE" b="1" dirty="0" smtClean="0">
              <a:cs typeface="Arial" charset="0"/>
            </a:rPr>
            <a:t>Wertschätzung </a:t>
          </a:r>
          <a:r>
            <a:rPr lang="de-DE" altLang="de-DE" b="0" dirty="0" smtClean="0">
              <a:cs typeface="Arial" charset="0"/>
            </a:rPr>
            <a:t>zeigen</a:t>
          </a:r>
          <a:endParaRPr lang="de-DE" b="0" dirty="0"/>
        </a:p>
      </dgm:t>
    </dgm:pt>
    <dgm:pt modelId="{CD57177E-F7E6-4FCD-A389-DFF1D1153CE7}" type="parTrans" cxnId="{7F42B726-3193-485E-A79B-6FEA45217A1E}">
      <dgm:prSet/>
      <dgm:spPr/>
      <dgm:t>
        <a:bodyPr/>
        <a:lstStyle/>
        <a:p>
          <a:endParaRPr lang="de-DE"/>
        </a:p>
      </dgm:t>
    </dgm:pt>
    <dgm:pt modelId="{351A9C75-F8E6-49FE-850D-0935E5C8DAF0}" type="sibTrans" cxnId="{7F42B726-3193-485E-A79B-6FEA45217A1E}">
      <dgm:prSet/>
      <dgm:spPr>
        <a:solidFill>
          <a:schemeClr val="bg2">
            <a:lumMod val="60000"/>
            <a:lumOff val="40000"/>
          </a:schemeClr>
        </a:solidFill>
      </dgm:spPr>
      <dgm:t>
        <a:bodyPr/>
        <a:lstStyle/>
        <a:p>
          <a:endParaRPr lang="de-DE"/>
        </a:p>
      </dgm:t>
    </dgm:pt>
    <dgm:pt modelId="{BAF4A61B-F4B5-4B27-B8DD-974854B39D45}">
      <dgm:prSet phldrT="[Text]"/>
      <dgm:spPr>
        <a:solidFill>
          <a:srgbClr val="008000"/>
        </a:solidFill>
      </dgm:spPr>
      <dgm:t>
        <a:bodyPr/>
        <a:lstStyle/>
        <a:p>
          <a:r>
            <a:rPr lang="de-DE" b="1" dirty="0" smtClean="0"/>
            <a:t>Partizipation</a:t>
          </a:r>
          <a:r>
            <a:rPr lang="de-DE" dirty="0" smtClean="0"/>
            <a:t> in der Schulfamilie ermöglichen und fördern</a:t>
          </a:r>
          <a:endParaRPr lang="de-DE" dirty="0"/>
        </a:p>
      </dgm:t>
    </dgm:pt>
    <dgm:pt modelId="{C2A582C0-48A5-4031-A0F9-C248CF4B0A1C}" type="parTrans" cxnId="{04FE7AFC-CF03-4B9D-8935-FC87C88A50BE}">
      <dgm:prSet/>
      <dgm:spPr/>
      <dgm:t>
        <a:bodyPr/>
        <a:lstStyle/>
        <a:p>
          <a:endParaRPr lang="de-DE"/>
        </a:p>
      </dgm:t>
    </dgm:pt>
    <dgm:pt modelId="{05C91A94-468F-45A8-BBC7-18CACD676490}" type="sibTrans" cxnId="{04FE7AFC-CF03-4B9D-8935-FC87C88A50BE}">
      <dgm:prSet/>
      <dgm:spPr>
        <a:solidFill>
          <a:schemeClr val="bg2">
            <a:lumMod val="60000"/>
            <a:lumOff val="40000"/>
          </a:schemeClr>
        </a:solidFill>
      </dgm:spPr>
      <dgm:t>
        <a:bodyPr/>
        <a:lstStyle/>
        <a:p>
          <a:endParaRPr lang="de-DE"/>
        </a:p>
      </dgm:t>
    </dgm:pt>
    <dgm:pt modelId="{5EB83597-7274-43D7-8203-5F9A0B0C6211}">
      <dgm:prSet phldrT="[Text]"/>
      <dgm:spPr>
        <a:solidFill>
          <a:srgbClr val="008000"/>
        </a:solidFill>
      </dgm:spPr>
      <dgm:t>
        <a:bodyPr/>
        <a:lstStyle/>
        <a:p>
          <a:r>
            <a:rPr lang="de-DE" altLang="de-DE" dirty="0" smtClean="0">
              <a:cs typeface="Arial" charset="0"/>
            </a:rPr>
            <a:t>Strategien zur </a:t>
          </a:r>
          <a:r>
            <a:rPr lang="de-DE" altLang="de-DE" b="1" dirty="0" smtClean="0">
              <a:cs typeface="Arial" charset="0"/>
            </a:rPr>
            <a:t>Selbstreflexion </a:t>
          </a:r>
          <a:r>
            <a:rPr lang="de-DE" altLang="de-DE" dirty="0" smtClean="0">
              <a:cs typeface="Arial" charset="0"/>
            </a:rPr>
            <a:t>für </a:t>
          </a:r>
          <a:r>
            <a:rPr lang="de-DE" altLang="de-DE" dirty="0" err="1" smtClean="0">
              <a:cs typeface="Arial" charset="0"/>
            </a:rPr>
            <a:t>SuS</a:t>
          </a:r>
          <a:r>
            <a:rPr lang="de-DE" altLang="de-DE" dirty="0" smtClean="0">
              <a:cs typeface="Arial" charset="0"/>
            </a:rPr>
            <a:t> und Lehrkräfte einüben</a:t>
          </a:r>
          <a:endParaRPr lang="de-DE" dirty="0"/>
        </a:p>
      </dgm:t>
    </dgm:pt>
    <dgm:pt modelId="{9437707C-66BC-4157-830F-776266FCB809}" type="parTrans" cxnId="{2EFFBCF2-E214-467B-BA3E-8B52FAA688D0}">
      <dgm:prSet/>
      <dgm:spPr/>
      <dgm:t>
        <a:bodyPr/>
        <a:lstStyle/>
        <a:p>
          <a:endParaRPr lang="de-DE"/>
        </a:p>
      </dgm:t>
    </dgm:pt>
    <dgm:pt modelId="{1443811C-ED5E-419D-A24D-7438A6AE9538}" type="sibTrans" cxnId="{2EFFBCF2-E214-467B-BA3E-8B52FAA688D0}">
      <dgm:prSet/>
      <dgm:spPr>
        <a:solidFill>
          <a:schemeClr val="bg2">
            <a:lumMod val="60000"/>
            <a:lumOff val="40000"/>
          </a:schemeClr>
        </a:solidFill>
      </dgm:spPr>
      <dgm:t>
        <a:bodyPr/>
        <a:lstStyle/>
        <a:p>
          <a:endParaRPr lang="de-DE"/>
        </a:p>
      </dgm:t>
    </dgm:pt>
    <dgm:pt modelId="{F1332137-77FD-4CA2-AF75-038872C9888A}">
      <dgm:prSet phldrT="[Text]"/>
      <dgm:spPr>
        <a:solidFill>
          <a:srgbClr val="008000"/>
        </a:solidFill>
      </dgm:spPr>
      <dgm:t>
        <a:bodyPr/>
        <a:lstStyle/>
        <a:p>
          <a:r>
            <a:rPr lang="de-DE" altLang="de-DE" dirty="0" smtClean="0">
              <a:cs typeface="Arial" charset="0"/>
            </a:rPr>
            <a:t>Wechselseitige </a:t>
          </a:r>
          <a:r>
            <a:rPr lang="de-DE" altLang="de-DE" b="1" dirty="0" smtClean="0">
              <a:cs typeface="Arial" charset="0"/>
            </a:rPr>
            <a:t>Feedbackkultur </a:t>
          </a:r>
          <a:r>
            <a:rPr lang="de-DE" altLang="de-DE" b="0" dirty="0" smtClean="0">
              <a:cs typeface="Arial" charset="0"/>
            </a:rPr>
            <a:t>etablieren</a:t>
          </a:r>
          <a:endParaRPr lang="de-DE" b="0" dirty="0"/>
        </a:p>
      </dgm:t>
    </dgm:pt>
    <dgm:pt modelId="{6D17D559-3DEF-4ACE-AFAA-C01870BBC40C}" type="parTrans" cxnId="{924369FA-0EA2-4D88-98D4-EBA9765F1898}">
      <dgm:prSet/>
      <dgm:spPr/>
      <dgm:t>
        <a:bodyPr/>
        <a:lstStyle/>
        <a:p>
          <a:endParaRPr lang="de-DE"/>
        </a:p>
      </dgm:t>
    </dgm:pt>
    <dgm:pt modelId="{12BB9E78-EEF7-4B0A-87D5-C91945417567}" type="sibTrans" cxnId="{924369FA-0EA2-4D88-98D4-EBA9765F1898}">
      <dgm:prSet/>
      <dgm:spPr>
        <a:solidFill>
          <a:schemeClr val="bg2">
            <a:lumMod val="60000"/>
            <a:lumOff val="40000"/>
          </a:schemeClr>
        </a:solidFill>
      </dgm:spPr>
      <dgm:t>
        <a:bodyPr/>
        <a:lstStyle/>
        <a:p>
          <a:endParaRPr lang="de-DE"/>
        </a:p>
      </dgm:t>
    </dgm:pt>
    <dgm:pt modelId="{10F877C3-40D2-4688-8428-95E4FDDE8BD3}">
      <dgm:prSet/>
      <dgm:spPr>
        <a:solidFill>
          <a:srgbClr val="008000"/>
        </a:solidFill>
      </dgm:spPr>
      <dgm:t>
        <a:bodyPr/>
        <a:lstStyle/>
        <a:p>
          <a:r>
            <a:rPr lang="de-DE" altLang="de-DE" dirty="0" smtClean="0">
              <a:cs typeface="Arial" charset="0"/>
            </a:rPr>
            <a:t>Klima von </a:t>
          </a:r>
          <a:r>
            <a:rPr lang="de-DE" altLang="de-DE" b="1" dirty="0" smtClean="0">
              <a:cs typeface="Arial" charset="0"/>
            </a:rPr>
            <a:t>Respekt</a:t>
          </a:r>
          <a:r>
            <a:rPr lang="de-DE" altLang="de-DE" dirty="0" smtClean="0">
              <a:cs typeface="Arial" charset="0"/>
            </a:rPr>
            <a:t>, Toleranz, Rücksicht, Unterstützung verwirklichen </a:t>
          </a:r>
          <a:endParaRPr lang="de-DE" altLang="de-DE" dirty="0">
            <a:cs typeface="Arial" charset="0"/>
          </a:endParaRPr>
        </a:p>
      </dgm:t>
    </dgm:pt>
    <dgm:pt modelId="{438253D9-DF5C-4B1F-8596-DE6FE17A7CDB}" type="parTrans" cxnId="{F20DFF19-11F9-4610-BECB-E253624C0014}">
      <dgm:prSet/>
      <dgm:spPr/>
      <dgm:t>
        <a:bodyPr/>
        <a:lstStyle/>
        <a:p>
          <a:endParaRPr lang="de-DE"/>
        </a:p>
      </dgm:t>
    </dgm:pt>
    <dgm:pt modelId="{9B017C9A-0159-44EA-A530-BE55D7A6A7ED}" type="sibTrans" cxnId="{F20DFF19-11F9-4610-BECB-E253624C0014}">
      <dgm:prSet/>
      <dgm:spPr>
        <a:solidFill>
          <a:schemeClr val="bg2">
            <a:lumMod val="60000"/>
            <a:lumOff val="40000"/>
          </a:schemeClr>
        </a:solidFill>
      </dgm:spPr>
      <dgm:t>
        <a:bodyPr/>
        <a:lstStyle/>
        <a:p>
          <a:endParaRPr lang="de-DE"/>
        </a:p>
      </dgm:t>
    </dgm:pt>
    <dgm:pt modelId="{48DE0585-9B90-45E6-812A-0EEAB9A5F3A1}">
      <dgm:prSet/>
      <dgm:spPr>
        <a:solidFill>
          <a:srgbClr val="008000"/>
        </a:solidFill>
      </dgm:spPr>
      <dgm:t>
        <a:bodyPr/>
        <a:lstStyle/>
        <a:p>
          <a:r>
            <a:rPr lang="de-DE" altLang="de-DE" dirty="0" smtClean="0">
              <a:cs typeface="Arial" charset="0"/>
            </a:rPr>
            <a:t>Demokratische </a:t>
          </a:r>
          <a:r>
            <a:rPr lang="de-DE" altLang="de-DE" b="1" dirty="0" smtClean="0">
              <a:cs typeface="Arial" charset="0"/>
            </a:rPr>
            <a:t>Konfliktlösungs-strategien </a:t>
          </a:r>
          <a:r>
            <a:rPr lang="de-DE" altLang="de-DE" b="0" dirty="0" smtClean="0">
              <a:cs typeface="Arial" charset="0"/>
            </a:rPr>
            <a:t>anwenden</a:t>
          </a:r>
          <a:endParaRPr lang="de-DE" b="0" dirty="0"/>
        </a:p>
      </dgm:t>
    </dgm:pt>
    <dgm:pt modelId="{1809BEE9-DC1D-4C8A-9659-367211EF96BE}" type="parTrans" cxnId="{BBAC6715-CCDF-4A08-918A-CE9BC148E8ED}">
      <dgm:prSet/>
      <dgm:spPr/>
      <dgm:t>
        <a:bodyPr/>
        <a:lstStyle/>
        <a:p>
          <a:endParaRPr lang="de-DE"/>
        </a:p>
      </dgm:t>
    </dgm:pt>
    <dgm:pt modelId="{B5E85D16-6737-46A8-94F8-C4BEB2BBEAC2}" type="sibTrans" cxnId="{BBAC6715-CCDF-4A08-918A-CE9BC148E8ED}">
      <dgm:prSet/>
      <dgm:spPr>
        <a:solidFill>
          <a:schemeClr val="bg2">
            <a:lumMod val="60000"/>
            <a:lumOff val="40000"/>
          </a:schemeClr>
        </a:solidFill>
      </dgm:spPr>
      <dgm:t>
        <a:bodyPr/>
        <a:lstStyle/>
        <a:p>
          <a:endParaRPr lang="de-DE"/>
        </a:p>
      </dgm:t>
    </dgm:pt>
    <dgm:pt modelId="{3CF9B279-EED9-4F31-B4AB-6805AB1CB3A4}" type="pres">
      <dgm:prSet presAssocID="{80DC751E-0C41-4E25-8BDF-9158913C92DB}" presName="Name0" presStyleCnt="0">
        <dgm:presLayoutVars>
          <dgm:chMax val="1"/>
          <dgm:dir/>
          <dgm:animLvl val="ctr"/>
          <dgm:resizeHandles val="exact"/>
        </dgm:presLayoutVars>
      </dgm:prSet>
      <dgm:spPr/>
      <dgm:t>
        <a:bodyPr/>
        <a:lstStyle/>
        <a:p>
          <a:endParaRPr lang="de-DE"/>
        </a:p>
      </dgm:t>
    </dgm:pt>
    <dgm:pt modelId="{B29CF8EA-127F-43DA-A85E-F5509705ABB1}" type="pres">
      <dgm:prSet presAssocID="{98DD9229-8C3D-4AD9-A9DC-4093D01D3705}" presName="centerShape" presStyleLbl="node0" presStyleIdx="0" presStyleCnt="1" custLinFactNeighborX="432"/>
      <dgm:spPr/>
      <dgm:t>
        <a:bodyPr/>
        <a:lstStyle/>
        <a:p>
          <a:endParaRPr lang="de-DE"/>
        </a:p>
      </dgm:t>
    </dgm:pt>
    <dgm:pt modelId="{F1C58729-90B2-4864-9474-9C8496A55983}" type="pres">
      <dgm:prSet presAssocID="{BA2CE5A1-AD46-4775-8AAB-70911E11FAA2}" presName="node" presStyleLbl="node1" presStyleIdx="0" presStyleCnt="6">
        <dgm:presLayoutVars>
          <dgm:bulletEnabled val="1"/>
        </dgm:presLayoutVars>
      </dgm:prSet>
      <dgm:spPr/>
      <dgm:t>
        <a:bodyPr/>
        <a:lstStyle/>
        <a:p>
          <a:endParaRPr lang="de-DE"/>
        </a:p>
      </dgm:t>
    </dgm:pt>
    <dgm:pt modelId="{0EAF3A34-CF39-44F1-81C5-3B39CE434F58}" type="pres">
      <dgm:prSet presAssocID="{BA2CE5A1-AD46-4775-8AAB-70911E11FAA2}" presName="dummy" presStyleCnt="0"/>
      <dgm:spPr/>
    </dgm:pt>
    <dgm:pt modelId="{2C1557E6-8948-48E3-BAC2-E384CA58921F}" type="pres">
      <dgm:prSet presAssocID="{351A9C75-F8E6-49FE-850D-0935E5C8DAF0}" presName="sibTrans" presStyleLbl="sibTrans2D1" presStyleIdx="0" presStyleCnt="6"/>
      <dgm:spPr/>
      <dgm:t>
        <a:bodyPr/>
        <a:lstStyle/>
        <a:p>
          <a:endParaRPr lang="de-DE"/>
        </a:p>
      </dgm:t>
    </dgm:pt>
    <dgm:pt modelId="{2A839FCB-15F3-473D-90FD-C20AE8CB4EE7}" type="pres">
      <dgm:prSet presAssocID="{10F877C3-40D2-4688-8428-95E4FDDE8BD3}" presName="node" presStyleLbl="node1" presStyleIdx="1" presStyleCnt="6">
        <dgm:presLayoutVars>
          <dgm:bulletEnabled val="1"/>
        </dgm:presLayoutVars>
      </dgm:prSet>
      <dgm:spPr/>
      <dgm:t>
        <a:bodyPr/>
        <a:lstStyle/>
        <a:p>
          <a:endParaRPr lang="de-DE"/>
        </a:p>
      </dgm:t>
    </dgm:pt>
    <dgm:pt modelId="{82A87B58-6E3B-4742-81ED-022A4D22074C}" type="pres">
      <dgm:prSet presAssocID="{10F877C3-40D2-4688-8428-95E4FDDE8BD3}" presName="dummy" presStyleCnt="0"/>
      <dgm:spPr/>
    </dgm:pt>
    <dgm:pt modelId="{BEE1D0CE-9ED1-4655-818B-FEB63FD56CAD}" type="pres">
      <dgm:prSet presAssocID="{9B017C9A-0159-44EA-A530-BE55D7A6A7ED}" presName="sibTrans" presStyleLbl="sibTrans2D1" presStyleIdx="1" presStyleCnt="6"/>
      <dgm:spPr/>
      <dgm:t>
        <a:bodyPr/>
        <a:lstStyle/>
        <a:p>
          <a:endParaRPr lang="de-DE"/>
        </a:p>
      </dgm:t>
    </dgm:pt>
    <dgm:pt modelId="{F10DB54D-5E98-4F92-8A17-A36EE9DAB160}" type="pres">
      <dgm:prSet presAssocID="{BAF4A61B-F4B5-4B27-B8DD-974854B39D45}" presName="node" presStyleLbl="node1" presStyleIdx="2" presStyleCnt="6">
        <dgm:presLayoutVars>
          <dgm:bulletEnabled val="1"/>
        </dgm:presLayoutVars>
      </dgm:prSet>
      <dgm:spPr/>
      <dgm:t>
        <a:bodyPr/>
        <a:lstStyle/>
        <a:p>
          <a:endParaRPr lang="de-DE"/>
        </a:p>
      </dgm:t>
    </dgm:pt>
    <dgm:pt modelId="{FD125767-ABBD-4249-B807-20AE8804BCA8}" type="pres">
      <dgm:prSet presAssocID="{BAF4A61B-F4B5-4B27-B8DD-974854B39D45}" presName="dummy" presStyleCnt="0"/>
      <dgm:spPr/>
    </dgm:pt>
    <dgm:pt modelId="{5F7C03EB-229E-48EE-929A-378AF374A600}" type="pres">
      <dgm:prSet presAssocID="{05C91A94-468F-45A8-BBC7-18CACD676490}" presName="sibTrans" presStyleLbl="sibTrans2D1" presStyleIdx="2" presStyleCnt="6"/>
      <dgm:spPr/>
      <dgm:t>
        <a:bodyPr/>
        <a:lstStyle/>
        <a:p>
          <a:endParaRPr lang="de-DE"/>
        </a:p>
      </dgm:t>
    </dgm:pt>
    <dgm:pt modelId="{A8877FB6-2C60-4681-A130-6A2D1170910B}" type="pres">
      <dgm:prSet presAssocID="{5EB83597-7274-43D7-8203-5F9A0B0C6211}" presName="node" presStyleLbl="node1" presStyleIdx="3" presStyleCnt="6">
        <dgm:presLayoutVars>
          <dgm:bulletEnabled val="1"/>
        </dgm:presLayoutVars>
      </dgm:prSet>
      <dgm:spPr/>
      <dgm:t>
        <a:bodyPr/>
        <a:lstStyle/>
        <a:p>
          <a:endParaRPr lang="de-DE"/>
        </a:p>
      </dgm:t>
    </dgm:pt>
    <dgm:pt modelId="{B72FADC1-D694-40B1-AE68-9A15A538C2B8}" type="pres">
      <dgm:prSet presAssocID="{5EB83597-7274-43D7-8203-5F9A0B0C6211}" presName="dummy" presStyleCnt="0"/>
      <dgm:spPr/>
    </dgm:pt>
    <dgm:pt modelId="{E39578D9-9133-4E26-BFDD-F1924312DAEC}" type="pres">
      <dgm:prSet presAssocID="{1443811C-ED5E-419D-A24D-7438A6AE9538}" presName="sibTrans" presStyleLbl="sibTrans2D1" presStyleIdx="3" presStyleCnt="6"/>
      <dgm:spPr/>
      <dgm:t>
        <a:bodyPr/>
        <a:lstStyle/>
        <a:p>
          <a:endParaRPr lang="de-DE"/>
        </a:p>
      </dgm:t>
    </dgm:pt>
    <dgm:pt modelId="{8556E374-5A26-4AF8-B94B-1C3E2796F69A}" type="pres">
      <dgm:prSet presAssocID="{F1332137-77FD-4CA2-AF75-038872C9888A}" presName="node" presStyleLbl="node1" presStyleIdx="4" presStyleCnt="6">
        <dgm:presLayoutVars>
          <dgm:bulletEnabled val="1"/>
        </dgm:presLayoutVars>
      </dgm:prSet>
      <dgm:spPr/>
      <dgm:t>
        <a:bodyPr/>
        <a:lstStyle/>
        <a:p>
          <a:endParaRPr lang="de-DE"/>
        </a:p>
      </dgm:t>
    </dgm:pt>
    <dgm:pt modelId="{1C323F77-5534-40D4-B5FE-15856BB49A00}" type="pres">
      <dgm:prSet presAssocID="{F1332137-77FD-4CA2-AF75-038872C9888A}" presName="dummy" presStyleCnt="0"/>
      <dgm:spPr/>
    </dgm:pt>
    <dgm:pt modelId="{C9FA22B4-B7E5-46A8-8B2C-E0D7B44FF1A9}" type="pres">
      <dgm:prSet presAssocID="{12BB9E78-EEF7-4B0A-87D5-C91945417567}" presName="sibTrans" presStyleLbl="sibTrans2D1" presStyleIdx="4" presStyleCnt="6"/>
      <dgm:spPr/>
      <dgm:t>
        <a:bodyPr/>
        <a:lstStyle/>
        <a:p>
          <a:endParaRPr lang="de-DE"/>
        </a:p>
      </dgm:t>
    </dgm:pt>
    <dgm:pt modelId="{1B53AB57-2297-40EC-86B4-4A323A442C82}" type="pres">
      <dgm:prSet presAssocID="{48DE0585-9B90-45E6-812A-0EEAB9A5F3A1}" presName="node" presStyleLbl="node1" presStyleIdx="5" presStyleCnt="6">
        <dgm:presLayoutVars>
          <dgm:bulletEnabled val="1"/>
        </dgm:presLayoutVars>
      </dgm:prSet>
      <dgm:spPr/>
      <dgm:t>
        <a:bodyPr/>
        <a:lstStyle/>
        <a:p>
          <a:endParaRPr lang="de-DE"/>
        </a:p>
      </dgm:t>
    </dgm:pt>
    <dgm:pt modelId="{68917AC9-B315-44B3-A9E8-6C5EA03E585F}" type="pres">
      <dgm:prSet presAssocID="{48DE0585-9B90-45E6-812A-0EEAB9A5F3A1}" presName="dummy" presStyleCnt="0"/>
      <dgm:spPr/>
    </dgm:pt>
    <dgm:pt modelId="{B6DAA1F4-2616-49E5-90DD-1E5A5E02A4A8}" type="pres">
      <dgm:prSet presAssocID="{B5E85D16-6737-46A8-94F8-C4BEB2BBEAC2}" presName="sibTrans" presStyleLbl="sibTrans2D1" presStyleIdx="5" presStyleCnt="6"/>
      <dgm:spPr/>
      <dgm:t>
        <a:bodyPr/>
        <a:lstStyle/>
        <a:p>
          <a:endParaRPr lang="de-DE"/>
        </a:p>
      </dgm:t>
    </dgm:pt>
  </dgm:ptLst>
  <dgm:cxnLst>
    <dgm:cxn modelId="{CEA2CBEB-8624-4287-B7BE-2DB87EE89194}" type="presOf" srcId="{F1332137-77FD-4CA2-AF75-038872C9888A}" destId="{8556E374-5A26-4AF8-B94B-1C3E2796F69A}" srcOrd="0" destOrd="0" presId="urn:microsoft.com/office/officeart/2005/8/layout/radial6"/>
    <dgm:cxn modelId="{924369FA-0EA2-4D88-98D4-EBA9765F1898}" srcId="{98DD9229-8C3D-4AD9-A9DC-4093D01D3705}" destId="{F1332137-77FD-4CA2-AF75-038872C9888A}" srcOrd="4" destOrd="0" parTransId="{6D17D559-3DEF-4ACE-AFAA-C01870BBC40C}" sibTransId="{12BB9E78-EEF7-4B0A-87D5-C91945417567}"/>
    <dgm:cxn modelId="{1DC86FE2-5BEB-46BE-BC9E-D8F7847784FC}" type="presOf" srcId="{80DC751E-0C41-4E25-8BDF-9158913C92DB}" destId="{3CF9B279-EED9-4F31-B4AB-6805AB1CB3A4}" srcOrd="0" destOrd="0" presId="urn:microsoft.com/office/officeart/2005/8/layout/radial6"/>
    <dgm:cxn modelId="{53DE33AA-BD93-4ACF-BB9A-514266E68155}" type="presOf" srcId="{48DE0585-9B90-45E6-812A-0EEAB9A5F3A1}" destId="{1B53AB57-2297-40EC-86B4-4A323A442C82}" srcOrd="0" destOrd="0" presId="urn:microsoft.com/office/officeart/2005/8/layout/radial6"/>
    <dgm:cxn modelId="{04FE7AFC-CF03-4B9D-8935-FC87C88A50BE}" srcId="{98DD9229-8C3D-4AD9-A9DC-4093D01D3705}" destId="{BAF4A61B-F4B5-4B27-B8DD-974854B39D45}" srcOrd="2" destOrd="0" parTransId="{C2A582C0-48A5-4031-A0F9-C248CF4B0A1C}" sibTransId="{05C91A94-468F-45A8-BBC7-18CACD676490}"/>
    <dgm:cxn modelId="{261798BF-B717-499B-8128-C2D02E831069}" type="presOf" srcId="{B5E85D16-6737-46A8-94F8-C4BEB2BBEAC2}" destId="{B6DAA1F4-2616-49E5-90DD-1E5A5E02A4A8}" srcOrd="0" destOrd="0" presId="urn:microsoft.com/office/officeart/2005/8/layout/radial6"/>
    <dgm:cxn modelId="{A6B2BA0A-D1D5-4A76-B977-F89D7C116967}" type="presOf" srcId="{BAF4A61B-F4B5-4B27-B8DD-974854B39D45}" destId="{F10DB54D-5E98-4F92-8A17-A36EE9DAB160}" srcOrd="0" destOrd="0" presId="urn:microsoft.com/office/officeart/2005/8/layout/radial6"/>
    <dgm:cxn modelId="{5BE7B631-ACE4-4006-A21A-F64012CABC32}" type="presOf" srcId="{351A9C75-F8E6-49FE-850D-0935E5C8DAF0}" destId="{2C1557E6-8948-48E3-BAC2-E384CA58921F}" srcOrd="0" destOrd="0" presId="urn:microsoft.com/office/officeart/2005/8/layout/radial6"/>
    <dgm:cxn modelId="{4295EF03-CC97-4C4F-B102-A83CBED6D4D4}" type="presOf" srcId="{12BB9E78-EEF7-4B0A-87D5-C91945417567}" destId="{C9FA22B4-B7E5-46A8-8B2C-E0D7B44FF1A9}" srcOrd="0" destOrd="0" presId="urn:microsoft.com/office/officeart/2005/8/layout/radial6"/>
    <dgm:cxn modelId="{F20DFF19-11F9-4610-BECB-E253624C0014}" srcId="{98DD9229-8C3D-4AD9-A9DC-4093D01D3705}" destId="{10F877C3-40D2-4688-8428-95E4FDDE8BD3}" srcOrd="1" destOrd="0" parTransId="{438253D9-DF5C-4B1F-8596-DE6FE17A7CDB}" sibTransId="{9B017C9A-0159-44EA-A530-BE55D7A6A7ED}"/>
    <dgm:cxn modelId="{7886CBC2-8827-4E3F-B2B7-5349F74AD555}" srcId="{80DC751E-0C41-4E25-8BDF-9158913C92DB}" destId="{98DD9229-8C3D-4AD9-A9DC-4093D01D3705}" srcOrd="0" destOrd="0" parTransId="{148D8697-24F7-46C9-B3B0-B52DC2F15492}" sibTransId="{D879352E-F99D-4978-A347-881900B3AB64}"/>
    <dgm:cxn modelId="{3A90A226-7B53-4FD0-BF31-A39CFDEAFB52}" type="presOf" srcId="{10F877C3-40D2-4688-8428-95E4FDDE8BD3}" destId="{2A839FCB-15F3-473D-90FD-C20AE8CB4EE7}" srcOrd="0" destOrd="0" presId="urn:microsoft.com/office/officeart/2005/8/layout/radial6"/>
    <dgm:cxn modelId="{FE6BAD73-E959-4A4F-A7A6-C68C527D4D2F}" type="presOf" srcId="{BA2CE5A1-AD46-4775-8AAB-70911E11FAA2}" destId="{F1C58729-90B2-4864-9474-9C8496A55983}" srcOrd="0" destOrd="0" presId="urn:microsoft.com/office/officeart/2005/8/layout/radial6"/>
    <dgm:cxn modelId="{1B5CA7FC-E8FA-4950-BD68-C00C6B987825}" type="presOf" srcId="{05C91A94-468F-45A8-BBC7-18CACD676490}" destId="{5F7C03EB-229E-48EE-929A-378AF374A600}" srcOrd="0" destOrd="0" presId="urn:microsoft.com/office/officeart/2005/8/layout/radial6"/>
    <dgm:cxn modelId="{BBAC6715-CCDF-4A08-918A-CE9BC148E8ED}" srcId="{98DD9229-8C3D-4AD9-A9DC-4093D01D3705}" destId="{48DE0585-9B90-45E6-812A-0EEAB9A5F3A1}" srcOrd="5" destOrd="0" parTransId="{1809BEE9-DC1D-4C8A-9659-367211EF96BE}" sibTransId="{B5E85D16-6737-46A8-94F8-C4BEB2BBEAC2}"/>
    <dgm:cxn modelId="{2EFFBCF2-E214-467B-BA3E-8B52FAA688D0}" srcId="{98DD9229-8C3D-4AD9-A9DC-4093D01D3705}" destId="{5EB83597-7274-43D7-8203-5F9A0B0C6211}" srcOrd="3" destOrd="0" parTransId="{9437707C-66BC-4157-830F-776266FCB809}" sibTransId="{1443811C-ED5E-419D-A24D-7438A6AE9538}"/>
    <dgm:cxn modelId="{7F42B726-3193-485E-A79B-6FEA45217A1E}" srcId="{98DD9229-8C3D-4AD9-A9DC-4093D01D3705}" destId="{BA2CE5A1-AD46-4775-8AAB-70911E11FAA2}" srcOrd="0" destOrd="0" parTransId="{CD57177E-F7E6-4FCD-A389-DFF1D1153CE7}" sibTransId="{351A9C75-F8E6-49FE-850D-0935E5C8DAF0}"/>
    <dgm:cxn modelId="{3D0055DC-FE83-49CB-A1EC-07E99D88F977}" type="presOf" srcId="{98DD9229-8C3D-4AD9-A9DC-4093D01D3705}" destId="{B29CF8EA-127F-43DA-A85E-F5509705ABB1}" srcOrd="0" destOrd="0" presId="urn:microsoft.com/office/officeart/2005/8/layout/radial6"/>
    <dgm:cxn modelId="{2C3FDCDC-C838-4264-9D6E-97ECDBB7C0B0}" type="presOf" srcId="{1443811C-ED5E-419D-A24D-7438A6AE9538}" destId="{E39578D9-9133-4E26-BFDD-F1924312DAEC}" srcOrd="0" destOrd="0" presId="urn:microsoft.com/office/officeart/2005/8/layout/radial6"/>
    <dgm:cxn modelId="{A5BAD6EE-9E84-4D9C-AD93-9C97CDE051FD}" type="presOf" srcId="{9B017C9A-0159-44EA-A530-BE55D7A6A7ED}" destId="{BEE1D0CE-9ED1-4655-818B-FEB63FD56CAD}" srcOrd="0" destOrd="0" presId="urn:microsoft.com/office/officeart/2005/8/layout/radial6"/>
    <dgm:cxn modelId="{5A3F9000-3A61-446E-BDF9-472DED64EA7F}" type="presOf" srcId="{5EB83597-7274-43D7-8203-5F9A0B0C6211}" destId="{A8877FB6-2C60-4681-A130-6A2D1170910B}" srcOrd="0" destOrd="0" presId="urn:microsoft.com/office/officeart/2005/8/layout/radial6"/>
    <dgm:cxn modelId="{6C4AB0FD-9CC8-41A4-AC71-D08EDAA43E29}" type="presParOf" srcId="{3CF9B279-EED9-4F31-B4AB-6805AB1CB3A4}" destId="{B29CF8EA-127F-43DA-A85E-F5509705ABB1}" srcOrd="0" destOrd="0" presId="urn:microsoft.com/office/officeart/2005/8/layout/radial6"/>
    <dgm:cxn modelId="{1BC89F8D-0A31-43C1-BE9D-61EB97746B77}" type="presParOf" srcId="{3CF9B279-EED9-4F31-B4AB-6805AB1CB3A4}" destId="{F1C58729-90B2-4864-9474-9C8496A55983}" srcOrd="1" destOrd="0" presId="urn:microsoft.com/office/officeart/2005/8/layout/radial6"/>
    <dgm:cxn modelId="{903C395D-E746-481B-B26F-D3C27E58FCB2}" type="presParOf" srcId="{3CF9B279-EED9-4F31-B4AB-6805AB1CB3A4}" destId="{0EAF3A34-CF39-44F1-81C5-3B39CE434F58}" srcOrd="2" destOrd="0" presId="urn:microsoft.com/office/officeart/2005/8/layout/radial6"/>
    <dgm:cxn modelId="{AD715293-A493-4584-BDC2-02EAF10D1A08}" type="presParOf" srcId="{3CF9B279-EED9-4F31-B4AB-6805AB1CB3A4}" destId="{2C1557E6-8948-48E3-BAC2-E384CA58921F}" srcOrd="3" destOrd="0" presId="urn:microsoft.com/office/officeart/2005/8/layout/radial6"/>
    <dgm:cxn modelId="{37385DD7-7E5B-4FCD-988D-6F9D275BB9DB}" type="presParOf" srcId="{3CF9B279-EED9-4F31-B4AB-6805AB1CB3A4}" destId="{2A839FCB-15F3-473D-90FD-C20AE8CB4EE7}" srcOrd="4" destOrd="0" presId="urn:microsoft.com/office/officeart/2005/8/layout/radial6"/>
    <dgm:cxn modelId="{B0E2D271-7190-4C08-9153-96ACBE32FE79}" type="presParOf" srcId="{3CF9B279-EED9-4F31-B4AB-6805AB1CB3A4}" destId="{82A87B58-6E3B-4742-81ED-022A4D22074C}" srcOrd="5" destOrd="0" presId="urn:microsoft.com/office/officeart/2005/8/layout/radial6"/>
    <dgm:cxn modelId="{270DFE50-2A29-41F2-B3EF-974E55981493}" type="presParOf" srcId="{3CF9B279-EED9-4F31-B4AB-6805AB1CB3A4}" destId="{BEE1D0CE-9ED1-4655-818B-FEB63FD56CAD}" srcOrd="6" destOrd="0" presId="urn:microsoft.com/office/officeart/2005/8/layout/radial6"/>
    <dgm:cxn modelId="{862C66E5-DD75-4642-9FF8-46AD2E62CD48}" type="presParOf" srcId="{3CF9B279-EED9-4F31-B4AB-6805AB1CB3A4}" destId="{F10DB54D-5E98-4F92-8A17-A36EE9DAB160}" srcOrd="7" destOrd="0" presId="urn:microsoft.com/office/officeart/2005/8/layout/radial6"/>
    <dgm:cxn modelId="{2F499A58-0414-48A0-880E-B2DADABB1DA0}" type="presParOf" srcId="{3CF9B279-EED9-4F31-B4AB-6805AB1CB3A4}" destId="{FD125767-ABBD-4249-B807-20AE8804BCA8}" srcOrd="8" destOrd="0" presId="urn:microsoft.com/office/officeart/2005/8/layout/radial6"/>
    <dgm:cxn modelId="{312589FA-20F0-400D-AD45-44B5D71188CF}" type="presParOf" srcId="{3CF9B279-EED9-4F31-B4AB-6805AB1CB3A4}" destId="{5F7C03EB-229E-48EE-929A-378AF374A600}" srcOrd="9" destOrd="0" presId="urn:microsoft.com/office/officeart/2005/8/layout/radial6"/>
    <dgm:cxn modelId="{DF4FF65B-FFB2-499C-B40F-EA92554C532F}" type="presParOf" srcId="{3CF9B279-EED9-4F31-B4AB-6805AB1CB3A4}" destId="{A8877FB6-2C60-4681-A130-6A2D1170910B}" srcOrd="10" destOrd="0" presId="urn:microsoft.com/office/officeart/2005/8/layout/radial6"/>
    <dgm:cxn modelId="{E0416034-0E62-4ACE-A04D-14706FAB596A}" type="presParOf" srcId="{3CF9B279-EED9-4F31-B4AB-6805AB1CB3A4}" destId="{B72FADC1-D694-40B1-AE68-9A15A538C2B8}" srcOrd="11" destOrd="0" presId="urn:microsoft.com/office/officeart/2005/8/layout/radial6"/>
    <dgm:cxn modelId="{EA62F0BF-A50D-43E9-9164-C765E05BCDC6}" type="presParOf" srcId="{3CF9B279-EED9-4F31-B4AB-6805AB1CB3A4}" destId="{E39578D9-9133-4E26-BFDD-F1924312DAEC}" srcOrd="12" destOrd="0" presId="urn:microsoft.com/office/officeart/2005/8/layout/radial6"/>
    <dgm:cxn modelId="{C63CD463-8CB1-432A-B7D7-7DA84BFC0FB4}" type="presParOf" srcId="{3CF9B279-EED9-4F31-B4AB-6805AB1CB3A4}" destId="{8556E374-5A26-4AF8-B94B-1C3E2796F69A}" srcOrd="13" destOrd="0" presId="urn:microsoft.com/office/officeart/2005/8/layout/radial6"/>
    <dgm:cxn modelId="{773EBC2A-8FEC-4283-A2FA-34A954BD8CCF}" type="presParOf" srcId="{3CF9B279-EED9-4F31-B4AB-6805AB1CB3A4}" destId="{1C323F77-5534-40D4-B5FE-15856BB49A00}" srcOrd="14" destOrd="0" presId="urn:microsoft.com/office/officeart/2005/8/layout/radial6"/>
    <dgm:cxn modelId="{2C3311CB-D775-4C21-BDF0-6ECEF823F056}" type="presParOf" srcId="{3CF9B279-EED9-4F31-B4AB-6805AB1CB3A4}" destId="{C9FA22B4-B7E5-46A8-8B2C-E0D7B44FF1A9}" srcOrd="15" destOrd="0" presId="urn:microsoft.com/office/officeart/2005/8/layout/radial6"/>
    <dgm:cxn modelId="{22B9595F-5643-4E67-9338-58ABC42E1023}" type="presParOf" srcId="{3CF9B279-EED9-4F31-B4AB-6805AB1CB3A4}" destId="{1B53AB57-2297-40EC-86B4-4A323A442C82}" srcOrd="16" destOrd="0" presId="urn:microsoft.com/office/officeart/2005/8/layout/radial6"/>
    <dgm:cxn modelId="{B1A3B3D1-FF21-4D44-B12D-24ABFD7024CC}" type="presParOf" srcId="{3CF9B279-EED9-4F31-B4AB-6805AB1CB3A4}" destId="{68917AC9-B315-44B3-A9E8-6C5EA03E585F}" srcOrd="17" destOrd="0" presId="urn:microsoft.com/office/officeart/2005/8/layout/radial6"/>
    <dgm:cxn modelId="{3B118F52-FB59-4B17-B7BF-40EB88E2F120}" type="presParOf" srcId="{3CF9B279-EED9-4F31-B4AB-6805AB1CB3A4}" destId="{B6DAA1F4-2616-49E5-90DD-1E5A5E02A4A8}" srcOrd="18" destOrd="0" presId="urn:microsoft.com/office/officeart/2005/8/layout/radial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B6C55C-D7E6-42B2-AE21-60FC14B0C9C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de-DE"/>
        </a:p>
      </dgm:t>
    </dgm:pt>
    <dgm:pt modelId="{D5CC8056-CDD9-4A03-9280-A85B6D12A849}">
      <dgm:prSet phldrT="[Text]" custT="1"/>
      <dgm:spPr>
        <a:solidFill>
          <a:srgbClr val="008000"/>
        </a:solidFill>
        <a:ln>
          <a:solidFill>
            <a:srgbClr val="008000"/>
          </a:solidFill>
        </a:ln>
      </dgm:spPr>
      <dgm:t>
        <a:bodyPr/>
        <a:lstStyle/>
        <a:p>
          <a:r>
            <a:rPr lang="de-DE" sz="1200" b="1" dirty="0" smtClean="0"/>
            <a:t>Geschichte</a:t>
          </a:r>
          <a:r>
            <a:rPr lang="de-DE" sz="1200" dirty="0" smtClean="0"/>
            <a:t>:</a:t>
          </a:r>
        </a:p>
        <a:p>
          <a:r>
            <a:rPr lang="de-DE" sz="1200" dirty="0" smtClean="0"/>
            <a:t>Grundlagen historisch-politischer Bildung</a:t>
          </a:r>
          <a:endParaRPr lang="de-DE" sz="1200" dirty="0"/>
        </a:p>
      </dgm:t>
    </dgm:pt>
    <dgm:pt modelId="{6C66C1EC-C0ED-4930-8B54-5A2CF53B5FBF}" type="parTrans" cxnId="{2144D720-BB93-4EDF-9A28-1C389A61E25D}">
      <dgm:prSet/>
      <dgm:spPr/>
      <dgm:t>
        <a:bodyPr/>
        <a:lstStyle/>
        <a:p>
          <a:endParaRPr lang="de-DE"/>
        </a:p>
      </dgm:t>
    </dgm:pt>
    <dgm:pt modelId="{22CC5C00-376D-4F50-8E73-3BBF65254BB7}" type="sibTrans" cxnId="{2144D720-BB93-4EDF-9A28-1C389A61E25D}">
      <dgm:prSet/>
      <dgm:spPr>
        <a:solidFill>
          <a:srgbClr val="008000"/>
        </a:solidFill>
      </dgm:spPr>
      <dgm:t>
        <a:bodyPr/>
        <a:lstStyle/>
        <a:p>
          <a:endParaRPr lang="de-DE"/>
        </a:p>
      </dgm:t>
    </dgm:pt>
    <dgm:pt modelId="{14263137-CE0F-4CF2-967C-62832AEA179C}">
      <dgm:prSet phldrT="[Text]" custT="1"/>
      <dgm:spPr>
        <a:solidFill>
          <a:srgbClr val="008000"/>
        </a:solidFill>
        <a:ln>
          <a:solidFill>
            <a:srgbClr val="008000"/>
          </a:solidFill>
        </a:ln>
      </dgm:spPr>
      <dgm:t>
        <a:bodyPr/>
        <a:lstStyle/>
        <a:p>
          <a:r>
            <a:rPr lang="de-DE" sz="1200" b="1" dirty="0" smtClean="0"/>
            <a:t>Geographie</a:t>
          </a:r>
          <a:r>
            <a:rPr lang="de-DE" sz="1200" dirty="0" smtClean="0"/>
            <a:t>:</a:t>
          </a:r>
        </a:p>
        <a:p>
          <a:r>
            <a:rPr lang="de-DE" sz="1200" dirty="0" smtClean="0"/>
            <a:t>Auseinander-setzung mit aktuellen raumwirksamen Entwicklungen und Konflikten</a:t>
          </a:r>
        </a:p>
      </dgm:t>
    </dgm:pt>
    <dgm:pt modelId="{CF37CEB9-161E-417B-9BD0-F9811FD3F516}" type="parTrans" cxnId="{F5537076-D8B2-49BF-A681-FB79D2DF7804}">
      <dgm:prSet/>
      <dgm:spPr/>
      <dgm:t>
        <a:bodyPr/>
        <a:lstStyle/>
        <a:p>
          <a:endParaRPr lang="de-DE"/>
        </a:p>
      </dgm:t>
    </dgm:pt>
    <dgm:pt modelId="{A243D9BF-6102-4853-BCE9-3383E0651BF6}" type="sibTrans" cxnId="{F5537076-D8B2-49BF-A681-FB79D2DF7804}">
      <dgm:prSet/>
      <dgm:spPr>
        <a:solidFill>
          <a:srgbClr val="008000"/>
        </a:solidFill>
      </dgm:spPr>
      <dgm:t>
        <a:bodyPr/>
        <a:lstStyle/>
        <a:p>
          <a:endParaRPr lang="de-DE"/>
        </a:p>
      </dgm:t>
    </dgm:pt>
    <dgm:pt modelId="{3F653C6D-1DDC-4A60-B1E1-E766735125A1}">
      <dgm:prSet phldrT="[Text]" custT="1"/>
      <dgm:spPr>
        <a:solidFill>
          <a:srgbClr val="008000"/>
        </a:solidFill>
        <a:ln>
          <a:solidFill>
            <a:srgbClr val="008000"/>
          </a:solidFill>
        </a:ln>
      </dgm:spPr>
      <dgm:t>
        <a:bodyPr/>
        <a:lstStyle/>
        <a:p>
          <a:r>
            <a:rPr lang="de-DE" sz="1200" b="1" dirty="0" smtClean="0"/>
            <a:t>Politik und Gesellschaft:</a:t>
          </a:r>
        </a:p>
        <a:p>
          <a:r>
            <a:rPr lang="de-DE" sz="1200" dirty="0" smtClean="0"/>
            <a:t>systematischer Erwerb von Demokratie-fähigkeit</a:t>
          </a:r>
        </a:p>
        <a:p>
          <a:endParaRPr lang="de-DE" sz="900" dirty="0"/>
        </a:p>
      </dgm:t>
    </dgm:pt>
    <dgm:pt modelId="{0523A673-A3BF-45FE-940B-23B3933A6990}" type="parTrans" cxnId="{500AF2ED-5E9E-407E-9E5A-91BD762DD99E}">
      <dgm:prSet/>
      <dgm:spPr/>
      <dgm:t>
        <a:bodyPr/>
        <a:lstStyle/>
        <a:p>
          <a:endParaRPr lang="de-DE"/>
        </a:p>
      </dgm:t>
    </dgm:pt>
    <dgm:pt modelId="{2B770C94-4986-4254-A9D4-4413648B46D9}" type="sibTrans" cxnId="{500AF2ED-5E9E-407E-9E5A-91BD762DD99E}">
      <dgm:prSet/>
      <dgm:spPr>
        <a:solidFill>
          <a:srgbClr val="008000"/>
        </a:solidFill>
      </dgm:spPr>
      <dgm:t>
        <a:bodyPr/>
        <a:lstStyle/>
        <a:p>
          <a:endParaRPr lang="de-DE"/>
        </a:p>
      </dgm:t>
    </dgm:pt>
    <dgm:pt modelId="{57815CFD-00A5-4FCB-8A59-364DCF3A5EBB}">
      <dgm:prSet phldrT="[Text]" custT="1"/>
      <dgm:spPr>
        <a:solidFill>
          <a:srgbClr val="008000"/>
        </a:solidFill>
        <a:ln>
          <a:solidFill>
            <a:srgbClr val="008000"/>
          </a:solidFill>
        </a:ln>
      </dgm:spPr>
      <dgm:t>
        <a:bodyPr/>
        <a:lstStyle/>
        <a:p>
          <a:r>
            <a:rPr lang="de-DE" sz="1200" b="1" dirty="0" smtClean="0"/>
            <a:t>Wirtschaft und Recht</a:t>
          </a:r>
          <a:r>
            <a:rPr lang="de-DE" sz="1200" dirty="0" smtClean="0"/>
            <a:t>:</a:t>
          </a:r>
        </a:p>
        <a:p>
          <a:r>
            <a:rPr lang="de-DE" sz="1200" dirty="0" smtClean="0"/>
            <a:t>Verständnis für die Wirtschafts- und Rechtsordnung Deutschlands</a:t>
          </a:r>
        </a:p>
      </dgm:t>
    </dgm:pt>
    <dgm:pt modelId="{04AA3FED-04FF-48FB-B023-120C548785DD}" type="parTrans" cxnId="{112381D5-D2D6-45E2-8BD5-B4ECD706A592}">
      <dgm:prSet/>
      <dgm:spPr/>
      <dgm:t>
        <a:bodyPr/>
        <a:lstStyle/>
        <a:p>
          <a:endParaRPr lang="de-DE"/>
        </a:p>
      </dgm:t>
    </dgm:pt>
    <dgm:pt modelId="{69B2333C-0B8F-44E2-B57B-E7768E106E65}" type="sibTrans" cxnId="{112381D5-D2D6-45E2-8BD5-B4ECD706A592}">
      <dgm:prSet/>
      <dgm:spPr>
        <a:solidFill>
          <a:srgbClr val="008000"/>
        </a:solidFill>
      </dgm:spPr>
      <dgm:t>
        <a:bodyPr/>
        <a:lstStyle/>
        <a:p>
          <a:endParaRPr lang="de-DE"/>
        </a:p>
      </dgm:t>
    </dgm:pt>
    <dgm:pt modelId="{4C9F6EAD-764F-4FB2-99D7-B513819543EA}" type="pres">
      <dgm:prSet presAssocID="{D4B6C55C-D7E6-42B2-AE21-60FC14B0C9CF}" presName="cycle" presStyleCnt="0">
        <dgm:presLayoutVars>
          <dgm:dir/>
          <dgm:resizeHandles val="exact"/>
        </dgm:presLayoutVars>
      </dgm:prSet>
      <dgm:spPr/>
      <dgm:t>
        <a:bodyPr/>
        <a:lstStyle/>
        <a:p>
          <a:endParaRPr lang="de-DE"/>
        </a:p>
      </dgm:t>
    </dgm:pt>
    <dgm:pt modelId="{3DFDC2C8-D1A4-4506-8A3B-C79E042B15D2}" type="pres">
      <dgm:prSet presAssocID="{D5CC8056-CDD9-4A03-9280-A85B6D12A849}" presName="node" presStyleLbl="node1" presStyleIdx="0" presStyleCnt="4">
        <dgm:presLayoutVars>
          <dgm:bulletEnabled val="1"/>
        </dgm:presLayoutVars>
      </dgm:prSet>
      <dgm:spPr/>
      <dgm:t>
        <a:bodyPr/>
        <a:lstStyle/>
        <a:p>
          <a:endParaRPr lang="de-DE"/>
        </a:p>
      </dgm:t>
    </dgm:pt>
    <dgm:pt modelId="{6E681CDA-5DE4-4A4C-B6C3-BB76E0F88AAD}" type="pres">
      <dgm:prSet presAssocID="{22CC5C00-376D-4F50-8E73-3BBF65254BB7}" presName="sibTrans" presStyleLbl="sibTrans2D1" presStyleIdx="0" presStyleCnt="4"/>
      <dgm:spPr/>
      <dgm:t>
        <a:bodyPr/>
        <a:lstStyle/>
        <a:p>
          <a:endParaRPr lang="de-DE"/>
        </a:p>
      </dgm:t>
    </dgm:pt>
    <dgm:pt modelId="{257A13B6-2F50-4174-AAA7-141D3FECB2BA}" type="pres">
      <dgm:prSet presAssocID="{22CC5C00-376D-4F50-8E73-3BBF65254BB7}" presName="connectorText" presStyleLbl="sibTrans2D1" presStyleIdx="0" presStyleCnt="4"/>
      <dgm:spPr/>
      <dgm:t>
        <a:bodyPr/>
        <a:lstStyle/>
        <a:p>
          <a:endParaRPr lang="de-DE"/>
        </a:p>
      </dgm:t>
    </dgm:pt>
    <dgm:pt modelId="{317B5616-A346-4D1C-B8A4-69138A574026}" type="pres">
      <dgm:prSet presAssocID="{14263137-CE0F-4CF2-967C-62832AEA179C}" presName="node" presStyleLbl="node1" presStyleIdx="1" presStyleCnt="4">
        <dgm:presLayoutVars>
          <dgm:bulletEnabled val="1"/>
        </dgm:presLayoutVars>
      </dgm:prSet>
      <dgm:spPr/>
      <dgm:t>
        <a:bodyPr/>
        <a:lstStyle/>
        <a:p>
          <a:endParaRPr lang="de-DE"/>
        </a:p>
      </dgm:t>
    </dgm:pt>
    <dgm:pt modelId="{E6BD8524-211A-4542-9E52-8FB3EA0C0179}" type="pres">
      <dgm:prSet presAssocID="{A243D9BF-6102-4853-BCE9-3383E0651BF6}" presName="sibTrans" presStyleLbl="sibTrans2D1" presStyleIdx="1" presStyleCnt="4"/>
      <dgm:spPr/>
      <dgm:t>
        <a:bodyPr/>
        <a:lstStyle/>
        <a:p>
          <a:endParaRPr lang="de-DE"/>
        </a:p>
      </dgm:t>
    </dgm:pt>
    <dgm:pt modelId="{2F166BAE-5F95-4117-9E31-370101C28C17}" type="pres">
      <dgm:prSet presAssocID="{A243D9BF-6102-4853-BCE9-3383E0651BF6}" presName="connectorText" presStyleLbl="sibTrans2D1" presStyleIdx="1" presStyleCnt="4"/>
      <dgm:spPr/>
      <dgm:t>
        <a:bodyPr/>
        <a:lstStyle/>
        <a:p>
          <a:endParaRPr lang="de-DE"/>
        </a:p>
      </dgm:t>
    </dgm:pt>
    <dgm:pt modelId="{B33221FB-A452-4C85-86D6-EAEF499D3D65}" type="pres">
      <dgm:prSet presAssocID="{3F653C6D-1DDC-4A60-B1E1-E766735125A1}" presName="node" presStyleLbl="node1" presStyleIdx="2" presStyleCnt="4">
        <dgm:presLayoutVars>
          <dgm:bulletEnabled val="1"/>
        </dgm:presLayoutVars>
      </dgm:prSet>
      <dgm:spPr/>
      <dgm:t>
        <a:bodyPr/>
        <a:lstStyle/>
        <a:p>
          <a:endParaRPr lang="de-DE"/>
        </a:p>
      </dgm:t>
    </dgm:pt>
    <dgm:pt modelId="{6B8D0E01-B093-4402-B4FB-7AB2C1163241}" type="pres">
      <dgm:prSet presAssocID="{2B770C94-4986-4254-A9D4-4413648B46D9}" presName="sibTrans" presStyleLbl="sibTrans2D1" presStyleIdx="2" presStyleCnt="4"/>
      <dgm:spPr/>
      <dgm:t>
        <a:bodyPr/>
        <a:lstStyle/>
        <a:p>
          <a:endParaRPr lang="de-DE"/>
        </a:p>
      </dgm:t>
    </dgm:pt>
    <dgm:pt modelId="{A54A36A5-15A5-45F5-9B61-5CAF00A259F7}" type="pres">
      <dgm:prSet presAssocID="{2B770C94-4986-4254-A9D4-4413648B46D9}" presName="connectorText" presStyleLbl="sibTrans2D1" presStyleIdx="2" presStyleCnt="4"/>
      <dgm:spPr/>
      <dgm:t>
        <a:bodyPr/>
        <a:lstStyle/>
        <a:p>
          <a:endParaRPr lang="de-DE"/>
        </a:p>
      </dgm:t>
    </dgm:pt>
    <dgm:pt modelId="{DFD3372C-9EDB-4E5C-B5EE-72DCABD94634}" type="pres">
      <dgm:prSet presAssocID="{57815CFD-00A5-4FCB-8A59-364DCF3A5EBB}" presName="node" presStyleLbl="node1" presStyleIdx="3" presStyleCnt="4">
        <dgm:presLayoutVars>
          <dgm:bulletEnabled val="1"/>
        </dgm:presLayoutVars>
      </dgm:prSet>
      <dgm:spPr/>
      <dgm:t>
        <a:bodyPr/>
        <a:lstStyle/>
        <a:p>
          <a:endParaRPr lang="de-DE"/>
        </a:p>
      </dgm:t>
    </dgm:pt>
    <dgm:pt modelId="{FAD55DA5-F95E-4D7B-926F-44CE2B1BED34}" type="pres">
      <dgm:prSet presAssocID="{69B2333C-0B8F-44E2-B57B-E7768E106E65}" presName="sibTrans" presStyleLbl="sibTrans2D1" presStyleIdx="3" presStyleCnt="4"/>
      <dgm:spPr/>
      <dgm:t>
        <a:bodyPr/>
        <a:lstStyle/>
        <a:p>
          <a:endParaRPr lang="de-DE"/>
        </a:p>
      </dgm:t>
    </dgm:pt>
    <dgm:pt modelId="{9AA198EB-0CEC-40D8-B31E-AA767D91C89A}" type="pres">
      <dgm:prSet presAssocID="{69B2333C-0B8F-44E2-B57B-E7768E106E65}" presName="connectorText" presStyleLbl="sibTrans2D1" presStyleIdx="3" presStyleCnt="4"/>
      <dgm:spPr/>
      <dgm:t>
        <a:bodyPr/>
        <a:lstStyle/>
        <a:p>
          <a:endParaRPr lang="de-DE"/>
        </a:p>
      </dgm:t>
    </dgm:pt>
  </dgm:ptLst>
  <dgm:cxnLst>
    <dgm:cxn modelId="{9B459000-9120-4EA0-83A5-DE1343E8F243}" type="presOf" srcId="{A243D9BF-6102-4853-BCE9-3383E0651BF6}" destId="{E6BD8524-211A-4542-9E52-8FB3EA0C0179}" srcOrd="0" destOrd="0" presId="urn:microsoft.com/office/officeart/2005/8/layout/cycle2"/>
    <dgm:cxn modelId="{5B09B0CC-6B77-4A67-B24A-F6A8CFA38E51}" type="presOf" srcId="{69B2333C-0B8F-44E2-B57B-E7768E106E65}" destId="{9AA198EB-0CEC-40D8-B31E-AA767D91C89A}" srcOrd="1" destOrd="0" presId="urn:microsoft.com/office/officeart/2005/8/layout/cycle2"/>
    <dgm:cxn modelId="{1E3CBDA6-94EE-49EB-BB13-D456EFA6561F}" type="presOf" srcId="{2B770C94-4986-4254-A9D4-4413648B46D9}" destId="{A54A36A5-15A5-45F5-9B61-5CAF00A259F7}" srcOrd="1" destOrd="0" presId="urn:microsoft.com/office/officeart/2005/8/layout/cycle2"/>
    <dgm:cxn modelId="{2144D720-BB93-4EDF-9A28-1C389A61E25D}" srcId="{D4B6C55C-D7E6-42B2-AE21-60FC14B0C9CF}" destId="{D5CC8056-CDD9-4A03-9280-A85B6D12A849}" srcOrd="0" destOrd="0" parTransId="{6C66C1EC-C0ED-4930-8B54-5A2CF53B5FBF}" sibTransId="{22CC5C00-376D-4F50-8E73-3BBF65254BB7}"/>
    <dgm:cxn modelId="{F5537076-D8B2-49BF-A681-FB79D2DF7804}" srcId="{D4B6C55C-D7E6-42B2-AE21-60FC14B0C9CF}" destId="{14263137-CE0F-4CF2-967C-62832AEA179C}" srcOrd="1" destOrd="0" parTransId="{CF37CEB9-161E-417B-9BD0-F9811FD3F516}" sibTransId="{A243D9BF-6102-4853-BCE9-3383E0651BF6}"/>
    <dgm:cxn modelId="{AECF084E-7147-453B-8C43-32C732361134}" type="presOf" srcId="{14263137-CE0F-4CF2-967C-62832AEA179C}" destId="{317B5616-A346-4D1C-B8A4-69138A574026}" srcOrd="0" destOrd="0" presId="urn:microsoft.com/office/officeart/2005/8/layout/cycle2"/>
    <dgm:cxn modelId="{500AF2ED-5E9E-407E-9E5A-91BD762DD99E}" srcId="{D4B6C55C-D7E6-42B2-AE21-60FC14B0C9CF}" destId="{3F653C6D-1DDC-4A60-B1E1-E766735125A1}" srcOrd="2" destOrd="0" parTransId="{0523A673-A3BF-45FE-940B-23B3933A6990}" sibTransId="{2B770C94-4986-4254-A9D4-4413648B46D9}"/>
    <dgm:cxn modelId="{675E5EB4-32CA-42C8-8C20-51C4A2B7195A}" type="presOf" srcId="{57815CFD-00A5-4FCB-8A59-364DCF3A5EBB}" destId="{DFD3372C-9EDB-4E5C-B5EE-72DCABD94634}" srcOrd="0" destOrd="0" presId="urn:microsoft.com/office/officeart/2005/8/layout/cycle2"/>
    <dgm:cxn modelId="{54DF6012-BA73-4802-9A3C-DC99DCDF4170}" type="presOf" srcId="{22CC5C00-376D-4F50-8E73-3BBF65254BB7}" destId="{257A13B6-2F50-4174-AAA7-141D3FECB2BA}" srcOrd="1" destOrd="0" presId="urn:microsoft.com/office/officeart/2005/8/layout/cycle2"/>
    <dgm:cxn modelId="{B299CDFE-CF43-43C5-A24D-A70189EA9A4B}" type="presOf" srcId="{A243D9BF-6102-4853-BCE9-3383E0651BF6}" destId="{2F166BAE-5F95-4117-9E31-370101C28C17}" srcOrd="1" destOrd="0" presId="urn:microsoft.com/office/officeart/2005/8/layout/cycle2"/>
    <dgm:cxn modelId="{2931BC1B-39D8-412C-A8EE-76124200B87F}" type="presOf" srcId="{3F653C6D-1DDC-4A60-B1E1-E766735125A1}" destId="{B33221FB-A452-4C85-86D6-EAEF499D3D65}" srcOrd="0" destOrd="0" presId="urn:microsoft.com/office/officeart/2005/8/layout/cycle2"/>
    <dgm:cxn modelId="{297B01C4-EEBD-421E-AA19-D7DC9B991E2F}" type="presOf" srcId="{22CC5C00-376D-4F50-8E73-3BBF65254BB7}" destId="{6E681CDA-5DE4-4A4C-B6C3-BB76E0F88AAD}" srcOrd="0" destOrd="0" presId="urn:microsoft.com/office/officeart/2005/8/layout/cycle2"/>
    <dgm:cxn modelId="{5AA1743E-30B4-4997-9FB0-E265C743DC38}" type="presOf" srcId="{2B770C94-4986-4254-A9D4-4413648B46D9}" destId="{6B8D0E01-B093-4402-B4FB-7AB2C1163241}" srcOrd="0" destOrd="0" presId="urn:microsoft.com/office/officeart/2005/8/layout/cycle2"/>
    <dgm:cxn modelId="{0F3D31A7-BE6F-4CC0-8956-7C6E1062DACA}" type="presOf" srcId="{D5CC8056-CDD9-4A03-9280-A85B6D12A849}" destId="{3DFDC2C8-D1A4-4506-8A3B-C79E042B15D2}" srcOrd="0" destOrd="0" presId="urn:microsoft.com/office/officeart/2005/8/layout/cycle2"/>
    <dgm:cxn modelId="{112381D5-D2D6-45E2-8BD5-B4ECD706A592}" srcId="{D4B6C55C-D7E6-42B2-AE21-60FC14B0C9CF}" destId="{57815CFD-00A5-4FCB-8A59-364DCF3A5EBB}" srcOrd="3" destOrd="0" parTransId="{04AA3FED-04FF-48FB-B023-120C548785DD}" sibTransId="{69B2333C-0B8F-44E2-B57B-E7768E106E65}"/>
    <dgm:cxn modelId="{9470863B-9F94-49CA-8CD6-83F2E87E11CF}" type="presOf" srcId="{69B2333C-0B8F-44E2-B57B-E7768E106E65}" destId="{FAD55DA5-F95E-4D7B-926F-44CE2B1BED34}" srcOrd="0" destOrd="0" presId="urn:microsoft.com/office/officeart/2005/8/layout/cycle2"/>
    <dgm:cxn modelId="{8508DB0B-07CC-4EDB-AFC8-C6F195F7C53C}" type="presOf" srcId="{D4B6C55C-D7E6-42B2-AE21-60FC14B0C9CF}" destId="{4C9F6EAD-764F-4FB2-99D7-B513819543EA}" srcOrd="0" destOrd="0" presId="urn:microsoft.com/office/officeart/2005/8/layout/cycle2"/>
    <dgm:cxn modelId="{EEBDB893-9F38-431C-BBA1-7527A002F63E}" type="presParOf" srcId="{4C9F6EAD-764F-4FB2-99D7-B513819543EA}" destId="{3DFDC2C8-D1A4-4506-8A3B-C79E042B15D2}" srcOrd="0" destOrd="0" presId="urn:microsoft.com/office/officeart/2005/8/layout/cycle2"/>
    <dgm:cxn modelId="{100D558E-1839-40EC-8AB5-F5F74834EA85}" type="presParOf" srcId="{4C9F6EAD-764F-4FB2-99D7-B513819543EA}" destId="{6E681CDA-5DE4-4A4C-B6C3-BB76E0F88AAD}" srcOrd="1" destOrd="0" presId="urn:microsoft.com/office/officeart/2005/8/layout/cycle2"/>
    <dgm:cxn modelId="{1EE7F246-E00C-4DDA-A3BD-513A1017F597}" type="presParOf" srcId="{6E681CDA-5DE4-4A4C-B6C3-BB76E0F88AAD}" destId="{257A13B6-2F50-4174-AAA7-141D3FECB2BA}" srcOrd="0" destOrd="0" presId="urn:microsoft.com/office/officeart/2005/8/layout/cycle2"/>
    <dgm:cxn modelId="{13463EF4-9B8C-48CB-97E1-C4CF4047DE65}" type="presParOf" srcId="{4C9F6EAD-764F-4FB2-99D7-B513819543EA}" destId="{317B5616-A346-4D1C-B8A4-69138A574026}" srcOrd="2" destOrd="0" presId="urn:microsoft.com/office/officeart/2005/8/layout/cycle2"/>
    <dgm:cxn modelId="{F656BB64-DD84-47DA-954E-8429E0951E09}" type="presParOf" srcId="{4C9F6EAD-764F-4FB2-99D7-B513819543EA}" destId="{E6BD8524-211A-4542-9E52-8FB3EA0C0179}" srcOrd="3" destOrd="0" presId="urn:microsoft.com/office/officeart/2005/8/layout/cycle2"/>
    <dgm:cxn modelId="{0B033228-DD4A-45C7-A6EF-6C6DC9BEF98C}" type="presParOf" srcId="{E6BD8524-211A-4542-9E52-8FB3EA0C0179}" destId="{2F166BAE-5F95-4117-9E31-370101C28C17}" srcOrd="0" destOrd="0" presId="urn:microsoft.com/office/officeart/2005/8/layout/cycle2"/>
    <dgm:cxn modelId="{D09944AB-8A91-4A46-AD09-A838646F98F6}" type="presParOf" srcId="{4C9F6EAD-764F-4FB2-99D7-B513819543EA}" destId="{B33221FB-A452-4C85-86D6-EAEF499D3D65}" srcOrd="4" destOrd="0" presId="urn:microsoft.com/office/officeart/2005/8/layout/cycle2"/>
    <dgm:cxn modelId="{E0306431-C420-4BA1-8291-87E2D65C8905}" type="presParOf" srcId="{4C9F6EAD-764F-4FB2-99D7-B513819543EA}" destId="{6B8D0E01-B093-4402-B4FB-7AB2C1163241}" srcOrd="5" destOrd="0" presId="urn:microsoft.com/office/officeart/2005/8/layout/cycle2"/>
    <dgm:cxn modelId="{E7583C0F-A89A-4713-9901-D88EEF1A1532}" type="presParOf" srcId="{6B8D0E01-B093-4402-B4FB-7AB2C1163241}" destId="{A54A36A5-15A5-45F5-9B61-5CAF00A259F7}" srcOrd="0" destOrd="0" presId="urn:microsoft.com/office/officeart/2005/8/layout/cycle2"/>
    <dgm:cxn modelId="{11398AAF-B58E-443E-AF84-F6329548AC11}" type="presParOf" srcId="{4C9F6EAD-764F-4FB2-99D7-B513819543EA}" destId="{DFD3372C-9EDB-4E5C-B5EE-72DCABD94634}" srcOrd="6" destOrd="0" presId="urn:microsoft.com/office/officeart/2005/8/layout/cycle2"/>
    <dgm:cxn modelId="{A63A9860-8C16-466C-B022-C05406FF5B0A}" type="presParOf" srcId="{4C9F6EAD-764F-4FB2-99D7-B513819543EA}" destId="{FAD55DA5-F95E-4D7B-926F-44CE2B1BED34}" srcOrd="7" destOrd="0" presId="urn:microsoft.com/office/officeart/2005/8/layout/cycle2"/>
    <dgm:cxn modelId="{121F0000-F4EB-4F54-8445-695DB2FFBAF5}" type="presParOf" srcId="{FAD55DA5-F95E-4D7B-926F-44CE2B1BED34}" destId="{9AA198EB-0CEC-40D8-B31E-AA767D91C89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E9B33C-C134-4A9E-8311-A7B044A4327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61C38468-C024-49D9-8268-7CE32047C622}">
      <dgm:prSet phldrT="[Text]"/>
      <dgm:spPr>
        <a:solidFill>
          <a:srgbClr val="00800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de-DE" b="1" dirty="0" smtClean="0"/>
            <a:t>Mathematik</a:t>
          </a:r>
          <a:r>
            <a:rPr lang="de-DE" dirty="0" smtClean="0"/>
            <a:t>: Erwerb von mathematischen Kenntnissen und Strategien zur verständigen Teilhabe an wichtigen gesellschaftlichen Fragestellungen</a:t>
          </a:r>
        </a:p>
      </dgm:t>
    </dgm:pt>
    <dgm:pt modelId="{46031565-E3E2-4E8A-8EEF-912E21E4D56F}" type="parTrans" cxnId="{7AFFD098-30BF-45BC-A859-972684C2A7EC}">
      <dgm:prSet/>
      <dgm:spPr/>
      <dgm:t>
        <a:bodyPr/>
        <a:lstStyle/>
        <a:p>
          <a:endParaRPr lang="de-DE"/>
        </a:p>
      </dgm:t>
    </dgm:pt>
    <dgm:pt modelId="{B5C32055-C6C1-4D7E-88BC-F6348BFE4CB7}" type="sibTrans" cxnId="{7AFFD098-30BF-45BC-A859-972684C2A7EC}">
      <dgm:prSet/>
      <dgm:spPr/>
      <dgm:t>
        <a:bodyPr/>
        <a:lstStyle/>
        <a:p>
          <a:endParaRPr lang="de-DE"/>
        </a:p>
      </dgm:t>
    </dgm:pt>
    <dgm:pt modelId="{85D0B8B2-7612-4F09-AD49-687B8402FC46}">
      <dgm:prSet phldrT="[Text]"/>
      <dgm:spPr>
        <a:solidFill>
          <a:srgbClr val="008000"/>
        </a:solidFill>
      </dgm:spPr>
      <dgm:t>
        <a:bodyPr/>
        <a:lstStyle/>
        <a:p>
          <a:r>
            <a:rPr lang="de-DE" b="1" dirty="0" smtClean="0"/>
            <a:t>Informatik</a:t>
          </a:r>
          <a:r>
            <a:rPr lang="de-DE" dirty="0" smtClean="0"/>
            <a:t>: sachgerechte, verantwortungsvolle Nutzung und Beurteilung der grundsätzlichen Möglichkeiten, Grenzen und Gefahren informationstechnischer Systeme;  Bewertung der Bedeutung derartiger Systeme für Individuum und Gesellschaft</a:t>
          </a:r>
          <a:endParaRPr lang="de-DE" dirty="0"/>
        </a:p>
      </dgm:t>
    </dgm:pt>
    <dgm:pt modelId="{091CAD42-5096-40E2-A899-9CFA1BEADB95}" type="parTrans" cxnId="{CE11E3A9-D553-4AD4-AE90-BDD42227A34A}">
      <dgm:prSet/>
      <dgm:spPr/>
      <dgm:t>
        <a:bodyPr/>
        <a:lstStyle/>
        <a:p>
          <a:endParaRPr lang="de-DE"/>
        </a:p>
      </dgm:t>
    </dgm:pt>
    <dgm:pt modelId="{6EEBEE86-6308-4805-B158-30F97A569303}" type="sibTrans" cxnId="{CE11E3A9-D553-4AD4-AE90-BDD42227A34A}">
      <dgm:prSet/>
      <dgm:spPr/>
      <dgm:t>
        <a:bodyPr/>
        <a:lstStyle/>
        <a:p>
          <a:endParaRPr lang="de-DE"/>
        </a:p>
      </dgm:t>
    </dgm:pt>
    <dgm:pt modelId="{ACF5C9F4-A9CC-4613-A343-E386621B2A0C}">
      <dgm:prSet phldrT="[Text]"/>
      <dgm:spPr>
        <a:solidFill>
          <a:srgbClr val="008000"/>
        </a:solidFill>
      </dgm:spPr>
      <dgm:t>
        <a:bodyPr/>
        <a:lstStyle/>
        <a:p>
          <a:r>
            <a:rPr lang="de-DE" b="1" dirty="0" smtClean="0"/>
            <a:t>Biologie</a:t>
          </a:r>
          <a:r>
            <a:rPr lang="de-DE" dirty="0" smtClean="0"/>
            <a:t>: Umweltbildung und Bildung für Nachhaltige Entwicklung vor dem Hintergrund von ökologischen, ökonomischen und sozialen Fragen in einer global vernetzten Welt</a:t>
          </a:r>
          <a:endParaRPr lang="de-DE" dirty="0"/>
        </a:p>
      </dgm:t>
    </dgm:pt>
    <dgm:pt modelId="{E2D7EE42-02F7-43D9-9AA8-BB747DE1D6D8}" type="parTrans" cxnId="{7E387B13-EC8F-44A6-A248-B149843FFFAC}">
      <dgm:prSet/>
      <dgm:spPr/>
      <dgm:t>
        <a:bodyPr/>
        <a:lstStyle/>
        <a:p>
          <a:endParaRPr lang="de-DE"/>
        </a:p>
      </dgm:t>
    </dgm:pt>
    <dgm:pt modelId="{AC5A163E-8963-4B61-92D7-994D80E17135}" type="sibTrans" cxnId="{7E387B13-EC8F-44A6-A248-B149843FFFAC}">
      <dgm:prSet/>
      <dgm:spPr/>
      <dgm:t>
        <a:bodyPr/>
        <a:lstStyle/>
        <a:p>
          <a:endParaRPr lang="de-DE"/>
        </a:p>
      </dgm:t>
    </dgm:pt>
    <dgm:pt modelId="{7A97E21F-2CA9-4258-9392-95342BE08EE3}">
      <dgm:prSet phldrT="[Text]"/>
      <dgm:spPr>
        <a:solidFill>
          <a:srgbClr val="008000"/>
        </a:solidFill>
      </dgm:spPr>
      <dgm:t>
        <a:bodyPr/>
        <a:lstStyle/>
        <a:p>
          <a:r>
            <a:rPr lang="de-DE" b="1" dirty="0" smtClean="0"/>
            <a:t>Physik</a:t>
          </a:r>
          <a:r>
            <a:rPr lang="de-DE" dirty="0" smtClean="0"/>
            <a:t>: Erwerb von Bewertungsstrategien der Physik für gesellschaftlich wie politisch kontrovers diskutierte Fragestellungen insbesondere zu modernen Technologien und zur Nachhaltigkeit</a:t>
          </a:r>
          <a:endParaRPr lang="de-DE" dirty="0"/>
        </a:p>
      </dgm:t>
    </dgm:pt>
    <dgm:pt modelId="{D1B2B599-348C-431B-AA83-74D4241E8F3F}" type="parTrans" cxnId="{B5F0AC3F-77AD-44B9-8C23-2A7F975154FF}">
      <dgm:prSet/>
      <dgm:spPr/>
      <dgm:t>
        <a:bodyPr/>
        <a:lstStyle/>
        <a:p>
          <a:endParaRPr lang="de-DE"/>
        </a:p>
      </dgm:t>
    </dgm:pt>
    <dgm:pt modelId="{344144E5-D62E-4878-AC09-A4CF2DBBD147}" type="sibTrans" cxnId="{B5F0AC3F-77AD-44B9-8C23-2A7F975154FF}">
      <dgm:prSet/>
      <dgm:spPr/>
      <dgm:t>
        <a:bodyPr/>
        <a:lstStyle/>
        <a:p>
          <a:endParaRPr lang="de-DE"/>
        </a:p>
      </dgm:t>
    </dgm:pt>
    <dgm:pt modelId="{5F4AE668-68E9-4E35-BD48-F8B41BEF579A}">
      <dgm:prSet phldrT="[Text]"/>
      <dgm:spPr>
        <a:solidFill>
          <a:srgbClr val="008000"/>
        </a:solidFill>
      </dgm:spPr>
      <dgm:t>
        <a:bodyPr/>
        <a:lstStyle/>
        <a:p>
          <a:r>
            <a:rPr lang="de-DE" b="1" dirty="0" smtClean="0"/>
            <a:t>Chemie</a:t>
          </a:r>
          <a:r>
            <a:rPr lang="de-DE" dirty="0" smtClean="0"/>
            <a:t>: Umweltbildung und Bildung für Nachhaltige Entwicklung im Sinne eines ressourcenschonenden nachhaltigen Handelns im Hinblick auf den Umgang mit Stoffen sowie Energie</a:t>
          </a:r>
          <a:endParaRPr lang="de-DE" dirty="0"/>
        </a:p>
      </dgm:t>
    </dgm:pt>
    <dgm:pt modelId="{347DA752-CB74-4A3E-B12F-CE5D173A6881}" type="parTrans" cxnId="{399CDBA6-AA5B-4F91-AC41-4BED2370A8B8}">
      <dgm:prSet/>
      <dgm:spPr/>
      <dgm:t>
        <a:bodyPr/>
        <a:lstStyle/>
        <a:p>
          <a:endParaRPr lang="de-DE"/>
        </a:p>
      </dgm:t>
    </dgm:pt>
    <dgm:pt modelId="{CF992995-2B66-4931-BEE6-142604478C85}" type="sibTrans" cxnId="{399CDBA6-AA5B-4F91-AC41-4BED2370A8B8}">
      <dgm:prSet/>
      <dgm:spPr/>
      <dgm:t>
        <a:bodyPr/>
        <a:lstStyle/>
        <a:p>
          <a:endParaRPr lang="de-DE"/>
        </a:p>
      </dgm:t>
    </dgm:pt>
    <dgm:pt modelId="{211429D6-A0FA-47E8-931E-E7A6CED4E9BC}" type="pres">
      <dgm:prSet presAssocID="{FCE9B33C-C134-4A9E-8311-A7B044A43275}" presName="Name0" presStyleCnt="0">
        <dgm:presLayoutVars>
          <dgm:chMax val="7"/>
          <dgm:chPref val="7"/>
          <dgm:dir/>
        </dgm:presLayoutVars>
      </dgm:prSet>
      <dgm:spPr/>
      <dgm:t>
        <a:bodyPr/>
        <a:lstStyle/>
        <a:p>
          <a:endParaRPr lang="de-DE"/>
        </a:p>
      </dgm:t>
    </dgm:pt>
    <dgm:pt modelId="{E5CE21DA-82E5-4137-8904-E1CB8B3BF5F6}" type="pres">
      <dgm:prSet presAssocID="{FCE9B33C-C134-4A9E-8311-A7B044A43275}" presName="Name1" presStyleCnt="0"/>
      <dgm:spPr/>
    </dgm:pt>
    <dgm:pt modelId="{1B92E5B5-011B-4C38-AEB3-3AF1E0BFFCA6}" type="pres">
      <dgm:prSet presAssocID="{FCE9B33C-C134-4A9E-8311-A7B044A43275}" presName="cycle" presStyleCnt="0"/>
      <dgm:spPr/>
    </dgm:pt>
    <dgm:pt modelId="{31755F05-3269-4C64-BAE0-0FBB2E895CEB}" type="pres">
      <dgm:prSet presAssocID="{FCE9B33C-C134-4A9E-8311-A7B044A43275}" presName="srcNode" presStyleLbl="node1" presStyleIdx="0" presStyleCnt="5"/>
      <dgm:spPr/>
    </dgm:pt>
    <dgm:pt modelId="{A2244C0C-14A7-4986-B468-58B3611CE80D}" type="pres">
      <dgm:prSet presAssocID="{FCE9B33C-C134-4A9E-8311-A7B044A43275}" presName="conn" presStyleLbl="parChTrans1D2" presStyleIdx="0" presStyleCnt="1"/>
      <dgm:spPr/>
      <dgm:t>
        <a:bodyPr/>
        <a:lstStyle/>
        <a:p>
          <a:endParaRPr lang="de-DE"/>
        </a:p>
      </dgm:t>
    </dgm:pt>
    <dgm:pt modelId="{0A730BAB-B8F9-492F-AD83-37628F62F855}" type="pres">
      <dgm:prSet presAssocID="{FCE9B33C-C134-4A9E-8311-A7B044A43275}" presName="extraNode" presStyleLbl="node1" presStyleIdx="0" presStyleCnt="5"/>
      <dgm:spPr/>
    </dgm:pt>
    <dgm:pt modelId="{FDB752C6-4D14-40A8-B0F8-08C1091D6DD2}" type="pres">
      <dgm:prSet presAssocID="{FCE9B33C-C134-4A9E-8311-A7B044A43275}" presName="dstNode" presStyleLbl="node1" presStyleIdx="0" presStyleCnt="5"/>
      <dgm:spPr/>
    </dgm:pt>
    <dgm:pt modelId="{1DE8BA36-48E5-4F6B-B497-2CEB800E60DC}" type="pres">
      <dgm:prSet presAssocID="{61C38468-C024-49D9-8268-7CE32047C622}" presName="text_1" presStyleLbl="node1" presStyleIdx="0" presStyleCnt="5">
        <dgm:presLayoutVars>
          <dgm:bulletEnabled val="1"/>
        </dgm:presLayoutVars>
      </dgm:prSet>
      <dgm:spPr/>
      <dgm:t>
        <a:bodyPr/>
        <a:lstStyle/>
        <a:p>
          <a:endParaRPr lang="de-DE"/>
        </a:p>
      </dgm:t>
    </dgm:pt>
    <dgm:pt modelId="{FAA4AA23-2DDB-422E-80FF-342C46BD3A08}" type="pres">
      <dgm:prSet presAssocID="{61C38468-C024-49D9-8268-7CE32047C622}" presName="accent_1" presStyleCnt="0"/>
      <dgm:spPr/>
    </dgm:pt>
    <dgm:pt modelId="{7B2D2D7E-CA59-4F34-8AF2-D1BE5D623791}" type="pres">
      <dgm:prSet presAssocID="{61C38468-C024-49D9-8268-7CE32047C622}" presName="accentRepeatNode" presStyleLbl="solidFgAcc1" presStyleIdx="0" presStyleCnt="5"/>
      <dgm:spPr>
        <a:ln>
          <a:solidFill>
            <a:srgbClr val="008000"/>
          </a:solidFill>
        </a:ln>
      </dgm:spPr>
      <dgm:t>
        <a:bodyPr/>
        <a:lstStyle/>
        <a:p>
          <a:endParaRPr lang="de-DE"/>
        </a:p>
      </dgm:t>
    </dgm:pt>
    <dgm:pt modelId="{59CD2F43-D87E-4D07-90F9-7B676C7497A3}" type="pres">
      <dgm:prSet presAssocID="{85D0B8B2-7612-4F09-AD49-687B8402FC46}" presName="text_2" presStyleLbl="node1" presStyleIdx="1" presStyleCnt="5">
        <dgm:presLayoutVars>
          <dgm:bulletEnabled val="1"/>
        </dgm:presLayoutVars>
      </dgm:prSet>
      <dgm:spPr/>
      <dgm:t>
        <a:bodyPr/>
        <a:lstStyle/>
        <a:p>
          <a:endParaRPr lang="de-DE"/>
        </a:p>
      </dgm:t>
    </dgm:pt>
    <dgm:pt modelId="{EE9F1C40-ECBF-41A8-B597-5C52A3121A32}" type="pres">
      <dgm:prSet presAssocID="{85D0B8B2-7612-4F09-AD49-687B8402FC46}" presName="accent_2" presStyleCnt="0"/>
      <dgm:spPr/>
    </dgm:pt>
    <dgm:pt modelId="{9259ACAE-B3C3-41BB-9531-2E65CEB5CF8D}" type="pres">
      <dgm:prSet presAssocID="{85D0B8B2-7612-4F09-AD49-687B8402FC46}" presName="accentRepeatNode" presStyleLbl="solidFgAcc1" presStyleIdx="1" presStyleCnt="5"/>
      <dgm:spPr>
        <a:ln>
          <a:solidFill>
            <a:srgbClr val="008000"/>
          </a:solidFill>
        </a:ln>
      </dgm:spPr>
      <dgm:t>
        <a:bodyPr/>
        <a:lstStyle/>
        <a:p>
          <a:endParaRPr lang="de-DE"/>
        </a:p>
      </dgm:t>
    </dgm:pt>
    <dgm:pt modelId="{F24F9338-8917-44AA-B86A-2A926228E5D5}" type="pres">
      <dgm:prSet presAssocID="{ACF5C9F4-A9CC-4613-A343-E386621B2A0C}" presName="text_3" presStyleLbl="node1" presStyleIdx="2" presStyleCnt="5">
        <dgm:presLayoutVars>
          <dgm:bulletEnabled val="1"/>
        </dgm:presLayoutVars>
      </dgm:prSet>
      <dgm:spPr/>
      <dgm:t>
        <a:bodyPr/>
        <a:lstStyle/>
        <a:p>
          <a:endParaRPr lang="de-DE"/>
        </a:p>
      </dgm:t>
    </dgm:pt>
    <dgm:pt modelId="{77450C07-6514-4D2E-8BC0-CFB5D531FB70}" type="pres">
      <dgm:prSet presAssocID="{ACF5C9F4-A9CC-4613-A343-E386621B2A0C}" presName="accent_3" presStyleCnt="0"/>
      <dgm:spPr/>
    </dgm:pt>
    <dgm:pt modelId="{B19762BA-6D20-4873-9653-BE3445EF560D}" type="pres">
      <dgm:prSet presAssocID="{ACF5C9F4-A9CC-4613-A343-E386621B2A0C}" presName="accentRepeatNode" presStyleLbl="solidFgAcc1" presStyleIdx="2" presStyleCnt="5"/>
      <dgm:spPr>
        <a:ln>
          <a:solidFill>
            <a:srgbClr val="008000"/>
          </a:solidFill>
        </a:ln>
      </dgm:spPr>
      <dgm:t>
        <a:bodyPr/>
        <a:lstStyle/>
        <a:p>
          <a:endParaRPr lang="de-DE"/>
        </a:p>
      </dgm:t>
    </dgm:pt>
    <dgm:pt modelId="{5FAE2BC7-9583-4EF7-9CD7-2B6151C617C9}" type="pres">
      <dgm:prSet presAssocID="{7A97E21F-2CA9-4258-9392-95342BE08EE3}" presName="text_4" presStyleLbl="node1" presStyleIdx="3" presStyleCnt="5" custLinFactNeighborX="262" custLinFactNeighborY="6188">
        <dgm:presLayoutVars>
          <dgm:bulletEnabled val="1"/>
        </dgm:presLayoutVars>
      </dgm:prSet>
      <dgm:spPr/>
      <dgm:t>
        <a:bodyPr/>
        <a:lstStyle/>
        <a:p>
          <a:endParaRPr lang="de-DE"/>
        </a:p>
      </dgm:t>
    </dgm:pt>
    <dgm:pt modelId="{53B99219-83B0-4611-B9AD-EA9CAC7A7A5D}" type="pres">
      <dgm:prSet presAssocID="{7A97E21F-2CA9-4258-9392-95342BE08EE3}" presName="accent_4" presStyleCnt="0"/>
      <dgm:spPr/>
    </dgm:pt>
    <dgm:pt modelId="{77CBD8B8-216A-4326-ABDA-5767DE5829B6}" type="pres">
      <dgm:prSet presAssocID="{7A97E21F-2CA9-4258-9392-95342BE08EE3}" presName="accentRepeatNode" presStyleLbl="solidFgAcc1" presStyleIdx="3" presStyleCnt="5"/>
      <dgm:spPr>
        <a:ln>
          <a:solidFill>
            <a:srgbClr val="008000"/>
          </a:solidFill>
        </a:ln>
      </dgm:spPr>
      <dgm:t>
        <a:bodyPr/>
        <a:lstStyle/>
        <a:p>
          <a:endParaRPr lang="de-DE"/>
        </a:p>
      </dgm:t>
    </dgm:pt>
    <dgm:pt modelId="{CEF17C6D-09C6-4638-93BE-C35BBC94A7AE}" type="pres">
      <dgm:prSet presAssocID="{5F4AE668-68E9-4E35-BD48-F8B41BEF579A}" presName="text_5" presStyleLbl="node1" presStyleIdx="4" presStyleCnt="5">
        <dgm:presLayoutVars>
          <dgm:bulletEnabled val="1"/>
        </dgm:presLayoutVars>
      </dgm:prSet>
      <dgm:spPr/>
      <dgm:t>
        <a:bodyPr/>
        <a:lstStyle/>
        <a:p>
          <a:endParaRPr lang="de-DE"/>
        </a:p>
      </dgm:t>
    </dgm:pt>
    <dgm:pt modelId="{CE9F3BC2-C14F-426C-A5F5-8E8FC62A2C73}" type="pres">
      <dgm:prSet presAssocID="{5F4AE668-68E9-4E35-BD48-F8B41BEF579A}" presName="accent_5" presStyleCnt="0"/>
      <dgm:spPr/>
    </dgm:pt>
    <dgm:pt modelId="{641F13A7-6822-419A-A8C2-65E5F955E580}" type="pres">
      <dgm:prSet presAssocID="{5F4AE668-68E9-4E35-BD48-F8B41BEF579A}" presName="accentRepeatNode" presStyleLbl="solidFgAcc1" presStyleIdx="4" presStyleCnt="5"/>
      <dgm:spPr>
        <a:ln>
          <a:solidFill>
            <a:srgbClr val="008000"/>
          </a:solidFill>
        </a:ln>
      </dgm:spPr>
      <dgm:t>
        <a:bodyPr/>
        <a:lstStyle/>
        <a:p>
          <a:endParaRPr lang="de-DE"/>
        </a:p>
      </dgm:t>
    </dgm:pt>
  </dgm:ptLst>
  <dgm:cxnLst>
    <dgm:cxn modelId="{B5F0AC3F-77AD-44B9-8C23-2A7F975154FF}" srcId="{FCE9B33C-C134-4A9E-8311-A7B044A43275}" destId="{7A97E21F-2CA9-4258-9392-95342BE08EE3}" srcOrd="3" destOrd="0" parTransId="{D1B2B599-348C-431B-AA83-74D4241E8F3F}" sibTransId="{344144E5-D62E-4878-AC09-A4CF2DBBD147}"/>
    <dgm:cxn modelId="{345479C6-9060-468E-A9AB-10D17886107A}" type="presOf" srcId="{85D0B8B2-7612-4F09-AD49-687B8402FC46}" destId="{59CD2F43-D87E-4D07-90F9-7B676C7497A3}" srcOrd="0" destOrd="0" presId="urn:microsoft.com/office/officeart/2008/layout/VerticalCurvedList"/>
    <dgm:cxn modelId="{10C77808-6824-4B2D-9702-48F124F7F95D}" type="presOf" srcId="{B5C32055-C6C1-4D7E-88BC-F6348BFE4CB7}" destId="{A2244C0C-14A7-4986-B468-58B3611CE80D}" srcOrd="0" destOrd="0" presId="urn:microsoft.com/office/officeart/2008/layout/VerticalCurvedList"/>
    <dgm:cxn modelId="{4B262AC5-3BF4-4CC4-962B-78D7B2BBC6BA}" type="presOf" srcId="{7A97E21F-2CA9-4258-9392-95342BE08EE3}" destId="{5FAE2BC7-9583-4EF7-9CD7-2B6151C617C9}" srcOrd="0" destOrd="0" presId="urn:microsoft.com/office/officeart/2008/layout/VerticalCurvedList"/>
    <dgm:cxn modelId="{BFE3EB18-1DD2-40F7-B953-0270CE573839}" type="presOf" srcId="{ACF5C9F4-A9CC-4613-A343-E386621B2A0C}" destId="{F24F9338-8917-44AA-B86A-2A926228E5D5}" srcOrd="0" destOrd="0" presId="urn:microsoft.com/office/officeart/2008/layout/VerticalCurvedList"/>
    <dgm:cxn modelId="{7E387B13-EC8F-44A6-A248-B149843FFFAC}" srcId="{FCE9B33C-C134-4A9E-8311-A7B044A43275}" destId="{ACF5C9F4-A9CC-4613-A343-E386621B2A0C}" srcOrd="2" destOrd="0" parTransId="{E2D7EE42-02F7-43D9-9AA8-BB747DE1D6D8}" sibTransId="{AC5A163E-8963-4B61-92D7-994D80E17135}"/>
    <dgm:cxn modelId="{399CDBA6-AA5B-4F91-AC41-4BED2370A8B8}" srcId="{FCE9B33C-C134-4A9E-8311-A7B044A43275}" destId="{5F4AE668-68E9-4E35-BD48-F8B41BEF579A}" srcOrd="4" destOrd="0" parTransId="{347DA752-CB74-4A3E-B12F-CE5D173A6881}" sibTransId="{CF992995-2B66-4931-BEE6-142604478C85}"/>
    <dgm:cxn modelId="{20A66375-4062-4BF2-9807-AF764AD31610}" type="presOf" srcId="{FCE9B33C-C134-4A9E-8311-A7B044A43275}" destId="{211429D6-A0FA-47E8-931E-E7A6CED4E9BC}" srcOrd="0" destOrd="0" presId="urn:microsoft.com/office/officeart/2008/layout/VerticalCurvedList"/>
    <dgm:cxn modelId="{CE11E3A9-D553-4AD4-AE90-BDD42227A34A}" srcId="{FCE9B33C-C134-4A9E-8311-A7B044A43275}" destId="{85D0B8B2-7612-4F09-AD49-687B8402FC46}" srcOrd="1" destOrd="0" parTransId="{091CAD42-5096-40E2-A899-9CFA1BEADB95}" sibTransId="{6EEBEE86-6308-4805-B158-30F97A569303}"/>
    <dgm:cxn modelId="{7AFFD098-30BF-45BC-A859-972684C2A7EC}" srcId="{FCE9B33C-C134-4A9E-8311-A7B044A43275}" destId="{61C38468-C024-49D9-8268-7CE32047C622}" srcOrd="0" destOrd="0" parTransId="{46031565-E3E2-4E8A-8EEF-912E21E4D56F}" sibTransId="{B5C32055-C6C1-4D7E-88BC-F6348BFE4CB7}"/>
    <dgm:cxn modelId="{2027BB54-58B8-4A8C-AD95-C1FFABAE8A76}" type="presOf" srcId="{61C38468-C024-49D9-8268-7CE32047C622}" destId="{1DE8BA36-48E5-4F6B-B497-2CEB800E60DC}" srcOrd="0" destOrd="0" presId="urn:microsoft.com/office/officeart/2008/layout/VerticalCurvedList"/>
    <dgm:cxn modelId="{E994A533-30B6-4807-9811-1F46F09FD9F5}" type="presOf" srcId="{5F4AE668-68E9-4E35-BD48-F8B41BEF579A}" destId="{CEF17C6D-09C6-4638-93BE-C35BBC94A7AE}" srcOrd="0" destOrd="0" presId="urn:microsoft.com/office/officeart/2008/layout/VerticalCurvedList"/>
    <dgm:cxn modelId="{6F6F984D-5B42-40AA-9D4A-72EDDAAD87CA}" type="presParOf" srcId="{211429D6-A0FA-47E8-931E-E7A6CED4E9BC}" destId="{E5CE21DA-82E5-4137-8904-E1CB8B3BF5F6}" srcOrd="0" destOrd="0" presId="urn:microsoft.com/office/officeart/2008/layout/VerticalCurvedList"/>
    <dgm:cxn modelId="{0FCA56F6-E9D0-4A82-BEE7-9A9F7521A88F}" type="presParOf" srcId="{E5CE21DA-82E5-4137-8904-E1CB8B3BF5F6}" destId="{1B92E5B5-011B-4C38-AEB3-3AF1E0BFFCA6}" srcOrd="0" destOrd="0" presId="urn:microsoft.com/office/officeart/2008/layout/VerticalCurvedList"/>
    <dgm:cxn modelId="{2610AFD4-237C-481D-8C6E-A3812BDCE1EB}" type="presParOf" srcId="{1B92E5B5-011B-4C38-AEB3-3AF1E0BFFCA6}" destId="{31755F05-3269-4C64-BAE0-0FBB2E895CEB}" srcOrd="0" destOrd="0" presId="urn:microsoft.com/office/officeart/2008/layout/VerticalCurvedList"/>
    <dgm:cxn modelId="{2ACFFF51-0C0E-44A4-B71F-B3553F509EA3}" type="presParOf" srcId="{1B92E5B5-011B-4C38-AEB3-3AF1E0BFFCA6}" destId="{A2244C0C-14A7-4986-B468-58B3611CE80D}" srcOrd="1" destOrd="0" presId="urn:microsoft.com/office/officeart/2008/layout/VerticalCurvedList"/>
    <dgm:cxn modelId="{001A18E1-4C68-40F7-9E32-C749A1E7F26A}" type="presParOf" srcId="{1B92E5B5-011B-4C38-AEB3-3AF1E0BFFCA6}" destId="{0A730BAB-B8F9-492F-AD83-37628F62F855}" srcOrd="2" destOrd="0" presId="urn:microsoft.com/office/officeart/2008/layout/VerticalCurvedList"/>
    <dgm:cxn modelId="{CC4C6CEF-890F-490A-A71B-9FFF2AE40ED8}" type="presParOf" srcId="{1B92E5B5-011B-4C38-AEB3-3AF1E0BFFCA6}" destId="{FDB752C6-4D14-40A8-B0F8-08C1091D6DD2}" srcOrd="3" destOrd="0" presId="urn:microsoft.com/office/officeart/2008/layout/VerticalCurvedList"/>
    <dgm:cxn modelId="{2656472D-1DEC-4195-A8E5-7E42BCF27DD2}" type="presParOf" srcId="{E5CE21DA-82E5-4137-8904-E1CB8B3BF5F6}" destId="{1DE8BA36-48E5-4F6B-B497-2CEB800E60DC}" srcOrd="1" destOrd="0" presId="urn:microsoft.com/office/officeart/2008/layout/VerticalCurvedList"/>
    <dgm:cxn modelId="{9C790511-7C36-42C9-9563-D179B805B704}" type="presParOf" srcId="{E5CE21DA-82E5-4137-8904-E1CB8B3BF5F6}" destId="{FAA4AA23-2DDB-422E-80FF-342C46BD3A08}" srcOrd="2" destOrd="0" presId="urn:microsoft.com/office/officeart/2008/layout/VerticalCurvedList"/>
    <dgm:cxn modelId="{D961F69B-1BCE-419F-A70C-05EE747938B4}" type="presParOf" srcId="{FAA4AA23-2DDB-422E-80FF-342C46BD3A08}" destId="{7B2D2D7E-CA59-4F34-8AF2-D1BE5D623791}" srcOrd="0" destOrd="0" presId="urn:microsoft.com/office/officeart/2008/layout/VerticalCurvedList"/>
    <dgm:cxn modelId="{1BB7A66F-EDB3-4CD4-9C01-D68173539E06}" type="presParOf" srcId="{E5CE21DA-82E5-4137-8904-E1CB8B3BF5F6}" destId="{59CD2F43-D87E-4D07-90F9-7B676C7497A3}" srcOrd="3" destOrd="0" presId="urn:microsoft.com/office/officeart/2008/layout/VerticalCurvedList"/>
    <dgm:cxn modelId="{9C924CA4-D3B3-4D09-9EA9-AF14CEF29692}" type="presParOf" srcId="{E5CE21DA-82E5-4137-8904-E1CB8B3BF5F6}" destId="{EE9F1C40-ECBF-41A8-B597-5C52A3121A32}" srcOrd="4" destOrd="0" presId="urn:microsoft.com/office/officeart/2008/layout/VerticalCurvedList"/>
    <dgm:cxn modelId="{C6DBF28A-B735-4638-BABB-8AF72A46376E}" type="presParOf" srcId="{EE9F1C40-ECBF-41A8-B597-5C52A3121A32}" destId="{9259ACAE-B3C3-41BB-9531-2E65CEB5CF8D}" srcOrd="0" destOrd="0" presId="urn:microsoft.com/office/officeart/2008/layout/VerticalCurvedList"/>
    <dgm:cxn modelId="{CCBEF88B-8612-4A8A-9E08-B9819487DCD4}" type="presParOf" srcId="{E5CE21DA-82E5-4137-8904-E1CB8B3BF5F6}" destId="{F24F9338-8917-44AA-B86A-2A926228E5D5}" srcOrd="5" destOrd="0" presId="urn:microsoft.com/office/officeart/2008/layout/VerticalCurvedList"/>
    <dgm:cxn modelId="{3506F46E-40CD-4773-AB54-0BD42304736F}" type="presParOf" srcId="{E5CE21DA-82E5-4137-8904-E1CB8B3BF5F6}" destId="{77450C07-6514-4D2E-8BC0-CFB5D531FB70}" srcOrd="6" destOrd="0" presId="urn:microsoft.com/office/officeart/2008/layout/VerticalCurvedList"/>
    <dgm:cxn modelId="{9967231F-4121-4811-B862-616C85F0CA5F}" type="presParOf" srcId="{77450C07-6514-4D2E-8BC0-CFB5D531FB70}" destId="{B19762BA-6D20-4873-9653-BE3445EF560D}" srcOrd="0" destOrd="0" presId="urn:microsoft.com/office/officeart/2008/layout/VerticalCurvedList"/>
    <dgm:cxn modelId="{6EFEFF15-F3B0-465F-885D-CA92F56F6CA6}" type="presParOf" srcId="{E5CE21DA-82E5-4137-8904-E1CB8B3BF5F6}" destId="{5FAE2BC7-9583-4EF7-9CD7-2B6151C617C9}" srcOrd="7" destOrd="0" presId="urn:microsoft.com/office/officeart/2008/layout/VerticalCurvedList"/>
    <dgm:cxn modelId="{9B3A08FF-CF4F-48B3-8458-678CCFE994CD}" type="presParOf" srcId="{E5CE21DA-82E5-4137-8904-E1CB8B3BF5F6}" destId="{53B99219-83B0-4611-B9AD-EA9CAC7A7A5D}" srcOrd="8" destOrd="0" presId="urn:microsoft.com/office/officeart/2008/layout/VerticalCurvedList"/>
    <dgm:cxn modelId="{60436E4B-DEA6-4219-9808-FD86BE0D544D}" type="presParOf" srcId="{53B99219-83B0-4611-B9AD-EA9CAC7A7A5D}" destId="{77CBD8B8-216A-4326-ABDA-5767DE5829B6}" srcOrd="0" destOrd="0" presId="urn:microsoft.com/office/officeart/2008/layout/VerticalCurvedList"/>
    <dgm:cxn modelId="{57601057-39BB-48C4-94A6-677F030FB878}" type="presParOf" srcId="{E5CE21DA-82E5-4137-8904-E1CB8B3BF5F6}" destId="{CEF17C6D-09C6-4638-93BE-C35BBC94A7AE}" srcOrd="9" destOrd="0" presId="urn:microsoft.com/office/officeart/2008/layout/VerticalCurvedList"/>
    <dgm:cxn modelId="{6905B397-17C2-4ADC-9E48-3434C12E31F8}" type="presParOf" srcId="{E5CE21DA-82E5-4137-8904-E1CB8B3BF5F6}" destId="{CE9F3BC2-C14F-426C-A5F5-8E8FC62A2C73}" srcOrd="10" destOrd="0" presId="urn:microsoft.com/office/officeart/2008/layout/VerticalCurvedList"/>
    <dgm:cxn modelId="{A3D7D10B-C0E5-432C-9EA9-8B2293BBE2CE}" type="presParOf" srcId="{CE9F3BC2-C14F-426C-A5F5-8E8FC62A2C73}" destId="{641F13A7-6822-419A-A8C2-65E5F955E58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E9B33C-C134-4A9E-8311-A7B044A4327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61C38468-C024-49D9-8268-7CE32047C622}">
      <dgm:prSet phldrT="[Text]" custT="1"/>
      <dgm:spPr>
        <a:solidFill>
          <a:srgbClr val="008000"/>
        </a:solidFill>
      </dgm:spPr>
      <dgm:t>
        <a:bodyPr/>
        <a:lstStyle/>
        <a:p>
          <a:r>
            <a:rPr lang="de-DE" sz="1200" b="1" dirty="0" smtClean="0"/>
            <a:t>Deutsch</a:t>
          </a:r>
          <a:r>
            <a:rPr lang="de-DE" sz="1200" dirty="0" smtClean="0"/>
            <a:t>: altersangemessene Diskussion kontroverser gesellschaftlicher und politischer Themen insbesondere in Bezug zur eigenen Lebenswelt  </a:t>
          </a:r>
          <a:endParaRPr lang="de-DE" sz="1200" dirty="0"/>
        </a:p>
      </dgm:t>
    </dgm:pt>
    <dgm:pt modelId="{46031565-E3E2-4E8A-8EEF-912E21E4D56F}" type="parTrans" cxnId="{7AFFD098-30BF-45BC-A859-972684C2A7EC}">
      <dgm:prSet/>
      <dgm:spPr/>
      <dgm:t>
        <a:bodyPr/>
        <a:lstStyle/>
        <a:p>
          <a:endParaRPr lang="de-DE"/>
        </a:p>
      </dgm:t>
    </dgm:pt>
    <dgm:pt modelId="{B5C32055-C6C1-4D7E-88BC-F6348BFE4CB7}" type="sibTrans" cxnId="{7AFFD098-30BF-45BC-A859-972684C2A7EC}">
      <dgm:prSet/>
      <dgm:spPr/>
      <dgm:t>
        <a:bodyPr/>
        <a:lstStyle/>
        <a:p>
          <a:endParaRPr lang="de-DE"/>
        </a:p>
      </dgm:t>
    </dgm:pt>
    <dgm:pt modelId="{85D0B8B2-7612-4F09-AD49-687B8402FC46}">
      <dgm:prSet phldrT="[Text]" custT="1"/>
      <dgm:spPr>
        <a:solidFill>
          <a:srgbClr val="00800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de-DE" sz="1200" b="1" dirty="0" smtClean="0"/>
            <a:t>Fremdsprachen: </a:t>
          </a:r>
          <a:r>
            <a:rPr lang="de-DE" sz="1200" b="0" dirty="0" smtClean="0"/>
            <a:t>Verständnis von gesellschaftlichen Diskursen, tradierten Normen und politischen Systemen anderer Staaten</a:t>
          </a:r>
        </a:p>
      </dgm:t>
    </dgm:pt>
    <dgm:pt modelId="{091CAD42-5096-40E2-A899-9CFA1BEADB95}" type="parTrans" cxnId="{CE11E3A9-D553-4AD4-AE90-BDD42227A34A}">
      <dgm:prSet/>
      <dgm:spPr/>
      <dgm:t>
        <a:bodyPr/>
        <a:lstStyle/>
        <a:p>
          <a:endParaRPr lang="de-DE"/>
        </a:p>
      </dgm:t>
    </dgm:pt>
    <dgm:pt modelId="{6EEBEE86-6308-4805-B158-30F97A569303}" type="sibTrans" cxnId="{CE11E3A9-D553-4AD4-AE90-BDD42227A34A}">
      <dgm:prSet/>
      <dgm:spPr/>
      <dgm:t>
        <a:bodyPr/>
        <a:lstStyle/>
        <a:p>
          <a:endParaRPr lang="de-DE"/>
        </a:p>
      </dgm:t>
    </dgm:pt>
    <dgm:pt modelId="{ACF5C9F4-A9CC-4613-A343-E386621B2A0C}">
      <dgm:prSet phldrT="[Text]" custT="1"/>
      <dgm:spPr>
        <a:solidFill>
          <a:srgbClr val="008000"/>
        </a:solidFill>
      </dgm:spPr>
      <dgm:t>
        <a:bodyPr/>
        <a:lstStyle/>
        <a:p>
          <a:r>
            <a:rPr lang="de-DE" sz="1200" b="1" dirty="0" smtClean="0"/>
            <a:t>Ethik/Religion</a:t>
          </a:r>
          <a:r>
            <a:rPr lang="de-DE" sz="1200" dirty="0" smtClean="0"/>
            <a:t>: Auseinandersetzung mit Fragen der Menschenwürde, Freiheit, Gerechtigkeit sowie des Friedens und Erziehung zur Toleranz</a:t>
          </a:r>
          <a:endParaRPr lang="de-DE" sz="1200" b="0" dirty="0"/>
        </a:p>
      </dgm:t>
    </dgm:pt>
    <dgm:pt modelId="{E2D7EE42-02F7-43D9-9AA8-BB747DE1D6D8}" type="parTrans" cxnId="{7E387B13-EC8F-44A6-A248-B149843FFFAC}">
      <dgm:prSet/>
      <dgm:spPr/>
      <dgm:t>
        <a:bodyPr/>
        <a:lstStyle/>
        <a:p>
          <a:endParaRPr lang="de-DE"/>
        </a:p>
      </dgm:t>
    </dgm:pt>
    <dgm:pt modelId="{AC5A163E-8963-4B61-92D7-994D80E17135}" type="sibTrans" cxnId="{7E387B13-EC8F-44A6-A248-B149843FFFAC}">
      <dgm:prSet/>
      <dgm:spPr/>
      <dgm:t>
        <a:bodyPr/>
        <a:lstStyle/>
        <a:p>
          <a:endParaRPr lang="de-DE"/>
        </a:p>
      </dgm:t>
    </dgm:pt>
    <dgm:pt modelId="{7A97E21F-2CA9-4258-9392-95342BE08EE3}">
      <dgm:prSet phldrT="[Text]" custT="1"/>
      <dgm:spPr>
        <a:solidFill>
          <a:srgbClr val="008000"/>
        </a:solidFill>
      </dgm:spPr>
      <dgm:t>
        <a:bodyPr/>
        <a:lstStyle/>
        <a:p>
          <a:r>
            <a:rPr lang="de-DE" sz="1200" b="1" dirty="0" smtClean="0"/>
            <a:t>Musik: </a:t>
          </a:r>
          <a:r>
            <a:rPr lang="de-DE" sz="1200" b="0" dirty="0" smtClean="0"/>
            <a:t>Erörterung von Wechselwirkungen zwischen Musik und Politik (u. a. Manipulation, Verbreitung, Zensur, Intentionalität)</a:t>
          </a:r>
        </a:p>
        <a:p>
          <a:r>
            <a:rPr lang="de-DE" sz="1200" b="1" dirty="0" smtClean="0"/>
            <a:t>Kunst</a:t>
          </a:r>
          <a:r>
            <a:rPr lang="de-DE" sz="1200" dirty="0" smtClean="0"/>
            <a:t>: Erschließung der politischen Dimension in den Werken der Bildenden Kunst, der Architektur, des Designs und in eigenen Formen der Gestaltung</a:t>
          </a:r>
          <a:endParaRPr lang="de-DE" sz="1200" dirty="0"/>
        </a:p>
      </dgm:t>
    </dgm:pt>
    <dgm:pt modelId="{D1B2B599-348C-431B-AA83-74D4241E8F3F}" type="parTrans" cxnId="{B5F0AC3F-77AD-44B9-8C23-2A7F975154FF}">
      <dgm:prSet/>
      <dgm:spPr/>
      <dgm:t>
        <a:bodyPr/>
        <a:lstStyle/>
        <a:p>
          <a:endParaRPr lang="de-DE"/>
        </a:p>
      </dgm:t>
    </dgm:pt>
    <dgm:pt modelId="{344144E5-D62E-4878-AC09-A4CF2DBBD147}" type="sibTrans" cxnId="{B5F0AC3F-77AD-44B9-8C23-2A7F975154FF}">
      <dgm:prSet/>
      <dgm:spPr/>
      <dgm:t>
        <a:bodyPr/>
        <a:lstStyle/>
        <a:p>
          <a:endParaRPr lang="de-DE"/>
        </a:p>
      </dgm:t>
    </dgm:pt>
    <dgm:pt modelId="{55D9E8EC-CDE2-48C1-922C-877DF92B3BE1}">
      <dgm:prSet phldrT="[Text]" custT="1"/>
      <dgm:spPr>
        <a:solidFill>
          <a:srgbClr val="008000"/>
        </a:solidFill>
      </dgm:spPr>
      <dgm:t>
        <a:bodyPr/>
        <a:lstStyle/>
        <a:p>
          <a:r>
            <a:rPr lang="de-DE" sz="1200" b="1" dirty="0" smtClean="0"/>
            <a:t>Sport</a:t>
          </a:r>
          <a:r>
            <a:rPr lang="de-DE" sz="1200" b="0" dirty="0" smtClean="0"/>
            <a:t>: Diskussion der Übertragbarkeit sportlicher Regeln und Prinzipien des Miteinanders auf Gesellschaft und Politik</a:t>
          </a:r>
          <a:endParaRPr lang="de-DE" sz="1200" dirty="0"/>
        </a:p>
      </dgm:t>
    </dgm:pt>
    <dgm:pt modelId="{5241C5DB-E14B-4912-B7D7-9BBD33402509}" type="parTrans" cxnId="{69672833-8C0D-412E-807F-3ED9AA9D98B2}">
      <dgm:prSet/>
      <dgm:spPr/>
      <dgm:t>
        <a:bodyPr/>
        <a:lstStyle/>
        <a:p>
          <a:endParaRPr lang="de-DE"/>
        </a:p>
      </dgm:t>
    </dgm:pt>
    <dgm:pt modelId="{95F6D3A5-1FED-485D-A142-1632BA315E9B}" type="sibTrans" cxnId="{69672833-8C0D-412E-807F-3ED9AA9D98B2}">
      <dgm:prSet/>
      <dgm:spPr/>
      <dgm:t>
        <a:bodyPr/>
        <a:lstStyle/>
        <a:p>
          <a:endParaRPr lang="de-DE"/>
        </a:p>
      </dgm:t>
    </dgm:pt>
    <dgm:pt modelId="{211429D6-A0FA-47E8-931E-E7A6CED4E9BC}" type="pres">
      <dgm:prSet presAssocID="{FCE9B33C-C134-4A9E-8311-A7B044A43275}" presName="Name0" presStyleCnt="0">
        <dgm:presLayoutVars>
          <dgm:chMax val="7"/>
          <dgm:chPref val="7"/>
          <dgm:dir/>
        </dgm:presLayoutVars>
      </dgm:prSet>
      <dgm:spPr/>
      <dgm:t>
        <a:bodyPr/>
        <a:lstStyle/>
        <a:p>
          <a:endParaRPr lang="de-DE"/>
        </a:p>
      </dgm:t>
    </dgm:pt>
    <dgm:pt modelId="{E5CE21DA-82E5-4137-8904-E1CB8B3BF5F6}" type="pres">
      <dgm:prSet presAssocID="{FCE9B33C-C134-4A9E-8311-A7B044A43275}" presName="Name1" presStyleCnt="0"/>
      <dgm:spPr/>
    </dgm:pt>
    <dgm:pt modelId="{1B92E5B5-011B-4C38-AEB3-3AF1E0BFFCA6}" type="pres">
      <dgm:prSet presAssocID="{FCE9B33C-C134-4A9E-8311-A7B044A43275}" presName="cycle" presStyleCnt="0"/>
      <dgm:spPr/>
    </dgm:pt>
    <dgm:pt modelId="{31755F05-3269-4C64-BAE0-0FBB2E895CEB}" type="pres">
      <dgm:prSet presAssocID="{FCE9B33C-C134-4A9E-8311-A7B044A43275}" presName="srcNode" presStyleLbl="node1" presStyleIdx="0" presStyleCnt="5"/>
      <dgm:spPr/>
    </dgm:pt>
    <dgm:pt modelId="{A2244C0C-14A7-4986-B468-58B3611CE80D}" type="pres">
      <dgm:prSet presAssocID="{FCE9B33C-C134-4A9E-8311-A7B044A43275}" presName="conn" presStyleLbl="parChTrans1D2" presStyleIdx="0" presStyleCnt="1"/>
      <dgm:spPr/>
      <dgm:t>
        <a:bodyPr/>
        <a:lstStyle/>
        <a:p>
          <a:endParaRPr lang="de-DE"/>
        </a:p>
      </dgm:t>
    </dgm:pt>
    <dgm:pt modelId="{0A730BAB-B8F9-492F-AD83-37628F62F855}" type="pres">
      <dgm:prSet presAssocID="{FCE9B33C-C134-4A9E-8311-A7B044A43275}" presName="extraNode" presStyleLbl="node1" presStyleIdx="0" presStyleCnt="5"/>
      <dgm:spPr/>
    </dgm:pt>
    <dgm:pt modelId="{FDB752C6-4D14-40A8-B0F8-08C1091D6DD2}" type="pres">
      <dgm:prSet presAssocID="{FCE9B33C-C134-4A9E-8311-A7B044A43275}" presName="dstNode" presStyleLbl="node1" presStyleIdx="0" presStyleCnt="5"/>
      <dgm:spPr/>
    </dgm:pt>
    <dgm:pt modelId="{1DE8BA36-48E5-4F6B-B497-2CEB800E60DC}" type="pres">
      <dgm:prSet presAssocID="{61C38468-C024-49D9-8268-7CE32047C622}" presName="text_1" presStyleLbl="node1" presStyleIdx="0" presStyleCnt="5">
        <dgm:presLayoutVars>
          <dgm:bulletEnabled val="1"/>
        </dgm:presLayoutVars>
      </dgm:prSet>
      <dgm:spPr/>
      <dgm:t>
        <a:bodyPr/>
        <a:lstStyle/>
        <a:p>
          <a:endParaRPr lang="de-DE"/>
        </a:p>
      </dgm:t>
    </dgm:pt>
    <dgm:pt modelId="{FAA4AA23-2DDB-422E-80FF-342C46BD3A08}" type="pres">
      <dgm:prSet presAssocID="{61C38468-C024-49D9-8268-7CE32047C622}" presName="accent_1" presStyleCnt="0"/>
      <dgm:spPr/>
    </dgm:pt>
    <dgm:pt modelId="{7B2D2D7E-CA59-4F34-8AF2-D1BE5D623791}" type="pres">
      <dgm:prSet presAssocID="{61C38468-C024-49D9-8268-7CE32047C622}" presName="accentRepeatNode" presStyleLbl="solidFgAcc1" presStyleIdx="0" presStyleCnt="5"/>
      <dgm:spPr>
        <a:ln>
          <a:solidFill>
            <a:srgbClr val="008000"/>
          </a:solidFill>
        </a:ln>
      </dgm:spPr>
      <dgm:t>
        <a:bodyPr/>
        <a:lstStyle/>
        <a:p>
          <a:endParaRPr lang="de-DE"/>
        </a:p>
      </dgm:t>
    </dgm:pt>
    <dgm:pt modelId="{59CD2F43-D87E-4D07-90F9-7B676C7497A3}" type="pres">
      <dgm:prSet presAssocID="{85D0B8B2-7612-4F09-AD49-687B8402FC46}" presName="text_2" presStyleLbl="node1" presStyleIdx="1" presStyleCnt="5">
        <dgm:presLayoutVars>
          <dgm:bulletEnabled val="1"/>
        </dgm:presLayoutVars>
      </dgm:prSet>
      <dgm:spPr/>
      <dgm:t>
        <a:bodyPr/>
        <a:lstStyle/>
        <a:p>
          <a:endParaRPr lang="de-DE"/>
        </a:p>
      </dgm:t>
    </dgm:pt>
    <dgm:pt modelId="{EE9F1C40-ECBF-41A8-B597-5C52A3121A32}" type="pres">
      <dgm:prSet presAssocID="{85D0B8B2-7612-4F09-AD49-687B8402FC46}" presName="accent_2" presStyleCnt="0"/>
      <dgm:spPr/>
    </dgm:pt>
    <dgm:pt modelId="{9259ACAE-B3C3-41BB-9531-2E65CEB5CF8D}" type="pres">
      <dgm:prSet presAssocID="{85D0B8B2-7612-4F09-AD49-687B8402FC46}" presName="accentRepeatNode" presStyleLbl="solidFgAcc1" presStyleIdx="1" presStyleCnt="5"/>
      <dgm:spPr>
        <a:ln>
          <a:solidFill>
            <a:srgbClr val="008000"/>
          </a:solidFill>
        </a:ln>
      </dgm:spPr>
      <dgm:t>
        <a:bodyPr/>
        <a:lstStyle/>
        <a:p>
          <a:endParaRPr lang="de-DE"/>
        </a:p>
      </dgm:t>
    </dgm:pt>
    <dgm:pt modelId="{F24F9338-8917-44AA-B86A-2A926228E5D5}" type="pres">
      <dgm:prSet presAssocID="{ACF5C9F4-A9CC-4613-A343-E386621B2A0C}" presName="text_3" presStyleLbl="node1" presStyleIdx="2" presStyleCnt="5">
        <dgm:presLayoutVars>
          <dgm:bulletEnabled val="1"/>
        </dgm:presLayoutVars>
      </dgm:prSet>
      <dgm:spPr/>
      <dgm:t>
        <a:bodyPr/>
        <a:lstStyle/>
        <a:p>
          <a:endParaRPr lang="de-DE"/>
        </a:p>
      </dgm:t>
    </dgm:pt>
    <dgm:pt modelId="{77450C07-6514-4D2E-8BC0-CFB5D531FB70}" type="pres">
      <dgm:prSet presAssocID="{ACF5C9F4-A9CC-4613-A343-E386621B2A0C}" presName="accent_3" presStyleCnt="0"/>
      <dgm:spPr/>
    </dgm:pt>
    <dgm:pt modelId="{B19762BA-6D20-4873-9653-BE3445EF560D}" type="pres">
      <dgm:prSet presAssocID="{ACF5C9F4-A9CC-4613-A343-E386621B2A0C}" presName="accentRepeatNode" presStyleLbl="solidFgAcc1" presStyleIdx="2" presStyleCnt="5"/>
      <dgm:spPr>
        <a:ln>
          <a:solidFill>
            <a:srgbClr val="008000"/>
          </a:solidFill>
        </a:ln>
      </dgm:spPr>
      <dgm:t>
        <a:bodyPr/>
        <a:lstStyle/>
        <a:p>
          <a:endParaRPr lang="de-DE"/>
        </a:p>
      </dgm:t>
    </dgm:pt>
    <dgm:pt modelId="{5FAE2BC7-9583-4EF7-9CD7-2B6151C617C9}" type="pres">
      <dgm:prSet presAssocID="{7A97E21F-2CA9-4258-9392-95342BE08EE3}" presName="text_4" presStyleLbl="node1" presStyleIdx="3" presStyleCnt="5" custScaleY="121355">
        <dgm:presLayoutVars>
          <dgm:bulletEnabled val="1"/>
        </dgm:presLayoutVars>
      </dgm:prSet>
      <dgm:spPr/>
      <dgm:t>
        <a:bodyPr/>
        <a:lstStyle/>
        <a:p>
          <a:endParaRPr lang="de-DE"/>
        </a:p>
      </dgm:t>
    </dgm:pt>
    <dgm:pt modelId="{53B99219-83B0-4611-B9AD-EA9CAC7A7A5D}" type="pres">
      <dgm:prSet presAssocID="{7A97E21F-2CA9-4258-9392-95342BE08EE3}" presName="accent_4" presStyleCnt="0"/>
      <dgm:spPr/>
    </dgm:pt>
    <dgm:pt modelId="{77CBD8B8-216A-4326-ABDA-5767DE5829B6}" type="pres">
      <dgm:prSet presAssocID="{7A97E21F-2CA9-4258-9392-95342BE08EE3}" presName="accentRepeatNode" presStyleLbl="solidFgAcc1" presStyleIdx="3" presStyleCnt="5"/>
      <dgm:spPr>
        <a:ln>
          <a:solidFill>
            <a:srgbClr val="008000"/>
          </a:solidFill>
        </a:ln>
      </dgm:spPr>
      <dgm:t>
        <a:bodyPr/>
        <a:lstStyle/>
        <a:p>
          <a:endParaRPr lang="de-DE"/>
        </a:p>
      </dgm:t>
    </dgm:pt>
    <dgm:pt modelId="{6F026D33-2039-4CD4-A575-6622EA35936B}" type="pres">
      <dgm:prSet presAssocID="{55D9E8EC-CDE2-48C1-922C-877DF92B3BE1}" presName="text_5" presStyleLbl="node1" presStyleIdx="4" presStyleCnt="5">
        <dgm:presLayoutVars>
          <dgm:bulletEnabled val="1"/>
        </dgm:presLayoutVars>
      </dgm:prSet>
      <dgm:spPr/>
      <dgm:t>
        <a:bodyPr/>
        <a:lstStyle/>
        <a:p>
          <a:endParaRPr lang="de-DE"/>
        </a:p>
      </dgm:t>
    </dgm:pt>
    <dgm:pt modelId="{8E785DC6-DAC2-4556-9C98-20E96BF1E3E8}" type="pres">
      <dgm:prSet presAssocID="{55D9E8EC-CDE2-48C1-922C-877DF92B3BE1}" presName="accent_5" presStyleCnt="0"/>
      <dgm:spPr/>
    </dgm:pt>
    <dgm:pt modelId="{F521837B-C0E9-4962-A25E-873522F3332C}" type="pres">
      <dgm:prSet presAssocID="{55D9E8EC-CDE2-48C1-922C-877DF92B3BE1}" presName="accentRepeatNode" presStyleLbl="solidFgAcc1" presStyleIdx="4" presStyleCnt="5"/>
      <dgm:spPr>
        <a:ln>
          <a:solidFill>
            <a:srgbClr val="008000"/>
          </a:solidFill>
        </a:ln>
      </dgm:spPr>
      <dgm:t>
        <a:bodyPr/>
        <a:lstStyle/>
        <a:p>
          <a:endParaRPr lang="de-DE"/>
        </a:p>
      </dgm:t>
    </dgm:pt>
  </dgm:ptLst>
  <dgm:cxnLst>
    <dgm:cxn modelId="{C9FC261F-87D3-40E6-B775-7C5919D2F7D7}" type="presOf" srcId="{85D0B8B2-7612-4F09-AD49-687B8402FC46}" destId="{59CD2F43-D87E-4D07-90F9-7B676C7497A3}" srcOrd="0" destOrd="0" presId="urn:microsoft.com/office/officeart/2008/layout/VerticalCurvedList"/>
    <dgm:cxn modelId="{1849ADF8-9635-47BD-ABA7-5C5896E22E68}" type="presOf" srcId="{B5C32055-C6C1-4D7E-88BC-F6348BFE4CB7}" destId="{A2244C0C-14A7-4986-B468-58B3611CE80D}" srcOrd="0" destOrd="0" presId="urn:microsoft.com/office/officeart/2008/layout/VerticalCurvedList"/>
    <dgm:cxn modelId="{5F6713DA-14F5-436A-9498-298C75AA863E}" type="presOf" srcId="{ACF5C9F4-A9CC-4613-A343-E386621B2A0C}" destId="{F24F9338-8917-44AA-B86A-2A926228E5D5}" srcOrd="0" destOrd="0" presId="urn:microsoft.com/office/officeart/2008/layout/VerticalCurvedList"/>
    <dgm:cxn modelId="{B5F0AC3F-77AD-44B9-8C23-2A7F975154FF}" srcId="{FCE9B33C-C134-4A9E-8311-A7B044A43275}" destId="{7A97E21F-2CA9-4258-9392-95342BE08EE3}" srcOrd="3" destOrd="0" parTransId="{D1B2B599-348C-431B-AA83-74D4241E8F3F}" sibTransId="{344144E5-D62E-4878-AC09-A4CF2DBBD147}"/>
    <dgm:cxn modelId="{69672833-8C0D-412E-807F-3ED9AA9D98B2}" srcId="{FCE9B33C-C134-4A9E-8311-A7B044A43275}" destId="{55D9E8EC-CDE2-48C1-922C-877DF92B3BE1}" srcOrd="4" destOrd="0" parTransId="{5241C5DB-E14B-4912-B7D7-9BBD33402509}" sibTransId="{95F6D3A5-1FED-485D-A142-1632BA315E9B}"/>
    <dgm:cxn modelId="{35EF9121-5492-4733-B896-04D08D49A907}" type="presOf" srcId="{7A97E21F-2CA9-4258-9392-95342BE08EE3}" destId="{5FAE2BC7-9583-4EF7-9CD7-2B6151C617C9}" srcOrd="0" destOrd="0" presId="urn:microsoft.com/office/officeart/2008/layout/VerticalCurvedList"/>
    <dgm:cxn modelId="{19836E2D-F384-41C7-BCED-03CF9A83330C}" type="presOf" srcId="{FCE9B33C-C134-4A9E-8311-A7B044A43275}" destId="{211429D6-A0FA-47E8-931E-E7A6CED4E9BC}" srcOrd="0" destOrd="0" presId="urn:microsoft.com/office/officeart/2008/layout/VerticalCurvedList"/>
    <dgm:cxn modelId="{7E387B13-EC8F-44A6-A248-B149843FFFAC}" srcId="{FCE9B33C-C134-4A9E-8311-A7B044A43275}" destId="{ACF5C9F4-A9CC-4613-A343-E386621B2A0C}" srcOrd="2" destOrd="0" parTransId="{E2D7EE42-02F7-43D9-9AA8-BB747DE1D6D8}" sibTransId="{AC5A163E-8963-4B61-92D7-994D80E17135}"/>
    <dgm:cxn modelId="{CE11E3A9-D553-4AD4-AE90-BDD42227A34A}" srcId="{FCE9B33C-C134-4A9E-8311-A7B044A43275}" destId="{85D0B8B2-7612-4F09-AD49-687B8402FC46}" srcOrd="1" destOrd="0" parTransId="{091CAD42-5096-40E2-A899-9CFA1BEADB95}" sibTransId="{6EEBEE86-6308-4805-B158-30F97A569303}"/>
    <dgm:cxn modelId="{B55736CD-894D-4E22-AE13-4D503DB97919}" type="presOf" srcId="{55D9E8EC-CDE2-48C1-922C-877DF92B3BE1}" destId="{6F026D33-2039-4CD4-A575-6622EA35936B}" srcOrd="0" destOrd="0" presId="urn:microsoft.com/office/officeart/2008/layout/VerticalCurvedList"/>
    <dgm:cxn modelId="{BDD7684B-A84B-4BFC-B662-673F001CF255}" type="presOf" srcId="{61C38468-C024-49D9-8268-7CE32047C622}" destId="{1DE8BA36-48E5-4F6B-B497-2CEB800E60DC}" srcOrd="0" destOrd="0" presId="urn:microsoft.com/office/officeart/2008/layout/VerticalCurvedList"/>
    <dgm:cxn modelId="{7AFFD098-30BF-45BC-A859-972684C2A7EC}" srcId="{FCE9B33C-C134-4A9E-8311-A7B044A43275}" destId="{61C38468-C024-49D9-8268-7CE32047C622}" srcOrd="0" destOrd="0" parTransId="{46031565-E3E2-4E8A-8EEF-912E21E4D56F}" sibTransId="{B5C32055-C6C1-4D7E-88BC-F6348BFE4CB7}"/>
    <dgm:cxn modelId="{F392EDF7-2221-46FA-8EA2-B65682CB713E}" type="presParOf" srcId="{211429D6-A0FA-47E8-931E-E7A6CED4E9BC}" destId="{E5CE21DA-82E5-4137-8904-E1CB8B3BF5F6}" srcOrd="0" destOrd="0" presId="urn:microsoft.com/office/officeart/2008/layout/VerticalCurvedList"/>
    <dgm:cxn modelId="{FA0F48B2-53BB-4956-A68D-3F99FFDDDCE0}" type="presParOf" srcId="{E5CE21DA-82E5-4137-8904-E1CB8B3BF5F6}" destId="{1B92E5B5-011B-4C38-AEB3-3AF1E0BFFCA6}" srcOrd="0" destOrd="0" presId="urn:microsoft.com/office/officeart/2008/layout/VerticalCurvedList"/>
    <dgm:cxn modelId="{337D264A-25F3-4B9D-9C40-8C7053406F8C}" type="presParOf" srcId="{1B92E5B5-011B-4C38-AEB3-3AF1E0BFFCA6}" destId="{31755F05-3269-4C64-BAE0-0FBB2E895CEB}" srcOrd="0" destOrd="0" presId="urn:microsoft.com/office/officeart/2008/layout/VerticalCurvedList"/>
    <dgm:cxn modelId="{2DBD981A-CB91-4839-9580-80F3649D5554}" type="presParOf" srcId="{1B92E5B5-011B-4C38-AEB3-3AF1E0BFFCA6}" destId="{A2244C0C-14A7-4986-B468-58B3611CE80D}" srcOrd="1" destOrd="0" presId="urn:microsoft.com/office/officeart/2008/layout/VerticalCurvedList"/>
    <dgm:cxn modelId="{FDA5DD64-26B1-4200-B2A7-E161E3505077}" type="presParOf" srcId="{1B92E5B5-011B-4C38-AEB3-3AF1E0BFFCA6}" destId="{0A730BAB-B8F9-492F-AD83-37628F62F855}" srcOrd="2" destOrd="0" presId="urn:microsoft.com/office/officeart/2008/layout/VerticalCurvedList"/>
    <dgm:cxn modelId="{65C72DA2-F039-4277-B36C-01C029537437}" type="presParOf" srcId="{1B92E5B5-011B-4C38-AEB3-3AF1E0BFFCA6}" destId="{FDB752C6-4D14-40A8-B0F8-08C1091D6DD2}" srcOrd="3" destOrd="0" presId="urn:microsoft.com/office/officeart/2008/layout/VerticalCurvedList"/>
    <dgm:cxn modelId="{55F2DE91-4B93-4DE3-AFFC-5CF0DC2843E0}" type="presParOf" srcId="{E5CE21DA-82E5-4137-8904-E1CB8B3BF5F6}" destId="{1DE8BA36-48E5-4F6B-B497-2CEB800E60DC}" srcOrd="1" destOrd="0" presId="urn:microsoft.com/office/officeart/2008/layout/VerticalCurvedList"/>
    <dgm:cxn modelId="{BA674C9E-0516-48CC-839D-8F64A77D4080}" type="presParOf" srcId="{E5CE21DA-82E5-4137-8904-E1CB8B3BF5F6}" destId="{FAA4AA23-2DDB-422E-80FF-342C46BD3A08}" srcOrd="2" destOrd="0" presId="urn:microsoft.com/office/officeart/2008/layout/VerticalCurvedList"/>
    <dgm:cxn modelId="{79CBB9D2-E2C3-4CDD-963D-BCE27EC51C4A}" type="presParOf" srcId="{FAA4AA23-2DDB-422E-80FF-342C46BD3A08}" destId="{7B2D2D7E-CA59-4F34-8AF2-D1BE5D623791}" srcOrd="0" destOrd="0" presId="urn:microsoft.com/office/officeart/2008/layout/VerticalCurvedList"/>
    <dgm:cxn modelId="{79941EA8-01BF-4781-940C-2C9305E52F41}" type="presParOf" srcId="{E5CE21DA-82E5-4137-8904-E1CB8B3BF5F6}" destId="{59CD2F43-D87E-4D07-90F9-7B676C7497A3}" srcOrd="3" destOrd="0" presId="urn:microsoft.com/office/officeart/2008/layout/VerticalCurvedList"/>
    <dgm:cxn modelId="{342177CF-1499-4E22-A6AC-098689B2BCEB}" type="presParOf" srcId="{E5CE21DA-82E5-4137-8904-E1CB8B3BF5F6}" destId="{EE9F1C40-ECBF-41A8-B597-5C52A3121A32}" srcOrd="4" destOrd="0" presId="urn:microsoft.com/office/officeart/2008/layout/VerticalCurvedList"/>
    <dgm:cxn modelId="{847EA94E-F282-40A5-814E-D656C9A6B634}" type="presParOf" srcId="{EE9F1C40-ECBF-41A8-B597-5C52A3121A32}" destId="{9259ACAE-B3C3-41BB-9531-2E65CEB5CF8D}" srcOrd="0" destOrd="0" presId="urn:microsoft.com/office/officeart/2008/layout/VerticalCurvedList"/>
    <dgm:cxn modelId="{13496293-BB0D-418C-9D88-15C087855A4A}" type="presParOf" srcId="{E5CE21DA-82E5-4137-8904-E1CB8B3BF5F6}" destId="{F24F9338-8917-44AA-B86A-2A926228E5D5}" srcOrd="5" destOrd="0" presId="urn:microsoft.com/office/officeart/2008/layout/VerticalCurvedList"/>
    <dgm:cxn modelId="{9FE1042A-A2B2-4E8B-952D-63704C95FB4D}" type="presParOf" srcId="{E5CE21DA-82E5-4137-8904-E1CB8B3BF5F6}" destId="{77450C07-6514-4D2E-8BC0-CFB5D531FB70}" srcOrd="6" destOrd="0" presId="urn:microsoft.com/office/officeart/2008/layout/VerticalCurvedList"/>
    <dgm:cxn modelId="{E8A7C851-725F-4CAB-89C4-716F50B8BB28}" type="presParOf" srcId="{77450C07-6514-4D2E-8BC0-CFB5D531FB70}" destId="{B19762BA-6D20-4873-9653-BE3445EF560D}" srcOrd="0" destOrd="0" presId="urn:microsoft.com/office/officeart/2008/layout/VerticalCurvedList"/>
    <dgm:cxn modelId="{AFC08E68-3BE5-450F-B9FF-E2899B1B7941}" type="presParOf" srcId="{E5CE21DA-82E5-4137-8904-E1CB8B3BF5F6}" destId="{5FAE2BC7-9583-4EF7-9CD7-2B6151C617C9}" srcOrd="7" destOrd="0" presId="urn:microsoft.com/office/officeart/2008/layout/VerticalCurvedList"/>
    <dgm:cxn modelId="{CE7F52E1-1C5A-4F29-84B2-406F1D0D5C5E}" type="presParOf" srcId="{E5CE21DA-82E5-4137-8904-E1CB8B3BF5F6}" destId="{53B99219-83B0-4611-B9AD-EA9CAC7A7A5D}" srcOrd="8" destOrd="0" presId="urn:microsoft.com/office/officeart/2008/layout/VerticalCurvedList"/>
    <dgm:cxn modelId="{8D874A69-C605-45EA-B73A-0326F77B42D1}" type="presParOf" srcId="{53B99219-83B0-4611-B9AD-EA9CAC7A7A5D}" destId="{77CBD8B8-216A-4326-ABDA-5767DE5829B6}" srcOrd="0" destOrd="0" presId="urn:microsoft.com/office/officeart/2008/layout/VerticalCurvedList"/>
    <dgm:cxn modelId="{A250FB4F-65F5-4CD3-820C-3CF1892D332F}" type="presParOf" srcId="{E5CE21DA-82E5-4137-8904-E1CB8B3BF5F6}" destId="{6F026D33-2039-4CD4-A575-6622EA35936B}" srcOrd="9" destOrd="0" presId="urn:microsoft.com/office/officeart/2008/layout/VerticalCurvedList"/>
    <dgm:cxn modelId="{DFD8C5D4-B402-49B2-A2A3-A1A918771861}" type="presParOf" srcId="{E5CE21DA-82E5-4137-8904-E1CB8B3BF5F6}" destId="{8E785DC6-DAC2-4556-9C98-20E96BF1E3E8}" srcOrd="10" destOrd="0" presId="urn:microsoft.com/office/officeart/2008/layout/VerticalCurvedList"/>
    <dgm:cxn modelId="{CF1FB97B-03D0-4FC4-9FE7-18F2F36C8C19}" type="presParOf" srcId="{8E785DC6-DAC2-4556-9C98-20E96BF1E3E8}" destId="{F521837B-C0E9-4962-A25E-873522F3332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AA1F4-2616-49E5-90DD-1E5A5E02A4A8}">
      <dsp:nvSpPr>
        <dsp:cNvPr id="0" name=""/>
        <dsp:cNvSpPr/>
      </dsp:nvSpPr>
      <dsp:spPr>
        <a:xfrm>
          <a:off x="2142213" y="658971"/>
          <a:ext cx="4508699" cy="4508699"/>
        </a:xfrm>
        <a:prstGeom prst="blockArc">
          <a:avLst>
            <a:gd name="adj1" fmla="val 12600000"/>
            <a:gd name="adj2" fmla="val 16200000"/>
            <a:gd name="adj3" fmla="val 4521"/>
          </a:avLst>
        </a:prstGeom>
        <a:solidFill>
          <a:schemeClr val="bg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C9FA22B4-B7E5-46A8-8B2C-E0D7B44FF1A9}">
      <dsp:nvSpPr>
        <dsp:cNvPr id="0" name=""/>
        <dsp:cNvSpPr/>
      </dsp:nvSpPr>
      <dsp:spPr>
        <a:xfrm>
          <a:off x="2142213" y="658971"/>
          <a:ext cx="4508699" cy="4508699"/>
        </a:xfrm>
        <a:prstGeom prst="blockArc">
          <a:avLst>
            <a:gd name="adj1" fmla="val 9000000"/>
            <a:gd name="adj2" fmla="val 12600000"/>
            <a:gd name="adj3" fmla="val 4521"/>
          </a:avLst>
        </a:prstGeom>
        <a:solidFill>
          <a:schemeClr val="bg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E39578D9-9133-4E26-BFDD-F1924312DAEC}">
      <dsp:nvSpPr>
        <dsp:cNvPr id="0" name=""/>
        <dsp:cNvSpPr/>
      </dsp:nvSpPr>
      <dsp:spPr>
        <a:xfrm>
          <a:off x="2142213" y="658971"/>
          <a:ext cx="4508699" cy="4508699"/>
        </a:xfrm>
        <a:prstGeom prst="blockArc">
          <a:avLst>
            <a:gd name="adj1" fmla="val 5400000"/>
            <a:gd name="adj2" fmla="val 9000000"/>
            <a:gd name="adj3" fmla="val 4521"/>
          </a:avLst>
        </a:prstGeom>
        <a:solidFill>
          <a:schemeClr val="bg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5F7C03EB-229E-48EE-929A-378AF374A600}">
      <dsp:nvSpPr>
        <dsp:cNvPr id="0" name=""/>
        <dsp:cNvSpPr/>
      </dsp:nvSpPr>
      <dsp:spPr>
        <a:xfrm>
          <a:off x="2142213" y="658971"/>
          <a:ext cx="4508699" cy="4508699"/>
        </a:xfrm>
        <a:prstGeom prst="blockArc">
          <a:avLst>
            <a:gd name="adj1" fmla="val 1800000"/>
            <a:gd name="adj2" fmla="val 5400000"/>
            <a:gd name="adj3" fmla="val 4521"/>
          </a:avLst>
        </a:prstGeom>
        <a:solidFill>
          <a:schemeClr val="bg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BEE1D0CE-9ED1-4655-818B-FEB63FD56CAD}">
      <dsp:nvSpPr>
        <dsp:cNvPr id="0" name=""/>
        <dsp:cNvSpPr/>
      </dsp:nvSpPr>
      <dsp:spPr>
        <a:xfrm>
          <a:off x="2142213" y="658971"/>
          <a:ext cx="4508699" cy="4508699"/>
        </a:xfrm>
        <a:prstGeom prst="blockArc">
          <a:avLst>
            <a:gd name="adj1" fmla="val 19800000"/>
            <a:gd name="adj2" fmla="val 1800000"/>
            <a:gd name="adj3" fmla="val 4521"/>
          </a:avLst>
        </a:prstGeom>
        <a:solidFill>
          <a:schemeClr val="bg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2C1557E6-8948-48E3-BAC2-E384CA58921F}">
      <dsp:nvSpPr>
        <dsp:cNvPr id="0" name=""/>
        <dsp:cNvSpPr/>
      </dsp:nvSpPr>
      <dsp:spPr>
        <a:xfrm>
          <a:off x="2142213" y="658971"/>
          <a:ext cx="4508699" cy="4508699"/>
        </a:xfrm>
        <a:prstGeom prst="blockArc">
          <a:avLst>
            <a:gd name="adj1" fmla="val 16200000"/>
            <a:gd name="adj2" fmla="val 19800000"/>
            <a:gd name="adj3" fmla="val 4521"/>
          </a:avLst>
        </a:prstGeom>
        <a:solidFill>
          <a:schemeClr val="bg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B29CF8EA-127F-43DA-A85E-F5509705ABB1}">
      <dsp:nvSpPr>
        <dsp:cNvPr id="0" name=""/>
        <dsp:cNvSpPr/>
      </dsp:nvSpPr>
      <dsp:spPr>
        <a:xfrm>
          <a:off x="3404476" y="1902197"/>
          <a:ext cx="2022247" cy="2022247"/>
        </a:xfrm>
        <a:prstGeom prst="ellipse">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smtClean="0"/>
            <a:t>Demokratische Schulkultur</a:t>
          </a:r>
          <a:endParaRPr lang="de-DE" sz="1400" kern="1200" dirty="0"/>
        </a:p>
      </dsp:txBody>
      <dsp:txXfrm>
        <a:off x="3700627" y="2198348"/>
        <a:ext cx="1429945" cy="1429945"/>
      </dsp:txXfrm>
    </dsp:sp>
    <dsp:sp modelId="{F1C58729-90B2-4864-9474-9C8496A55983}">
      <dsp:nvSpPr>
        <dsp:cNvPr id="0" name=""/>
        <dsp:cNvSpPr/>
      </dsp:nvSpPr>
      <dsp:spPr>
        <a:xfrm>
          <a:off x="3688776" y="2145"/>
          <a:ext cx="1415573" cy="1415573"/>
        </a:xfrm>
        <a:prstGeom prst="ellipse">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de-DE" altLang="de-DE" sz="800" kern="1200" dirty="0" smtClean="0">
              <a:cs typeface="Arial" charset="0"/>
            </a:rPr>
            <a:t>Anerkennung und </a:t>
          </a:r>
          <a:r>
            <a:rPr lang="de-DE" altLang="de-DE" sz="800" b="1" kern="1200" dirty="0" smtClean="0">
              <a:cs typeface="Arial" charset="0"/>
            </a:rPr>
            <a:t>Wertschätzung </a:t>
          </a:r>
          <a:r>
            <a:rPr lang="de-DE" altLang="de-DE" sz="800" b="0" kern="1200" dirty="0" smtClean="0">
              <a:cs typeface="Arial" charset="0"/>
            </a:rPr>
            <a:t>zeigen</a:t>
          </a:r>
          <a:endParaRPr lang="de-DE" sz="800" b="0" kern="1200" dirty="0"/>
        </a:p>
      </dsp:txBody>
      <dsp:txXfrm>
        <a:off x="3896082" y="209451"/>
        <a:ext cx="1000961" cy="1000961"/>
      </dsp:txXfrm>
    </dsp:sp>
    <dsp:sp modelId="{2A839FCB-15F3-473D-90FD-C20AE8CB4EE7}">
      <dsp:nvSpPr>
        <dsp:cNvPr id="0" name=""/>
        <dsp:cNvSpPr/>
      </dsp:nvSpPr>
      <dsp:spPr>
        <a:xfrm>
          <a:off x="5596967" y="1103840"/>
          <a:ext cx="1415573" cy="1415573"/>
        </a:xfrm>
        <a:prstGeom prst="ellipse">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de-DE" altLang="de-DE" sz="800" kern="1200" dirty="0" smtClean="0">
              <a:cs typeface="Arial" charset="0"/>
            </a:rPr>
            <a:t>Klima von </a:t>
          </a:r>
          <a:r>
            <a:rPr lang="de-DE" altLang="de-DE" sz="800" b="1" kern="1200" dirty="0" smtClean="0">
              <a:cs typeface="Arial" charset="0"/>
            </a:rPr>
            <a:t>Respekt</a:t>
          </a:r>
          <a:r>
            <a:rPr lang="de-DE" altLang="de-DE" sz="800" kern="1200" dirty="0" smtClean="0">
              <a:cs typeface="Arial" charset="0"/>
            </a:rPr>
            <a:t>, Toleranz, Rücksicht, Unterstützung verwirklichen </a:t>
          </a:r>
          <a:endParaRPr lang="de-DE" altLang="de-DE" sz="800" kern="1200" dirty="0">
            <a:cs typeface="Arial" charset="0"/>
          </a:endParaRPr>
        </a:p>
      </dsp:txBody>
      <dsp:txXfrm>
        <a:off x="5804273" y="1311146"/>
        <a:ext cx="1000961" cy="1000961"/>
      </dsp:txXfrm>
    </dsp:sp>
    <dsp:sp modelId="{F10DB54D-5E98-4F92-8A17-A36EE9DAB160}">
      <dsp:nvSpPr>
        <dsp:cNvPr id="0" name=""/>
        <dsp:cNvSpPr/>
      </dsp:nvSpPr>
      <dsp:spPr>
        <a:xfrm>
          <a:off x="5596967" y="3307229"/>
          <a:ext cx="1415573" cy="1415573"/>
        </a:xfrm>
        <a:prstGeom prst="ellipse">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de-DE" sz="800" b="1" kern="1200" dirty="0" smtClean="0"/>
            <a:t>Partizipation</a:t>
          </a:r>
          <a:r>
            <a:rPr lang="de-DE" sz="800" kern="1200" dirty="0" smtClean="0"/>
            <a:t> in der Schulfamilie ermöglichen und fördern</a:t>
          </a:r>
          <a:endParaRPr lang="de-DE" sz="800" kern="1200" dirty="0"/>
        </a:p>
      </dsp:txBody>
      <dsp:txXfrm>
        <a:off x="5804273" y="3514535"/>
        <a:ext cx="1000961" cy="1000961"/>
      </dsp:txXfrm>
    </dsp:sp>
    <dsp:sp modelId="{A8877FB6-2C60-4681-A130-6A2D1170910B}">
      <dsp:nvSpPr>
        <dsp:cNvPr id="0" name=""/>
        <dsp:cNvSpPr/>
      </dsp:nvSpPr>
      <dsp:spPr>
        <a:xfrm>
          <a:off x="3688776" y="4408923"/>
          <a:ext cx="1415573" cy="1415573"/>
        </a:xfrm>
        <a:prstGeom prst="ellipse">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de-DE" altLang="de-DE" sz="800" kern="1200" dirty="0" smtClean="0">
              <a:cs typeface="Arial" charset="0"/>
            </a:rPr>
            <a:t>Strategien zur </a:t>
          </a:r>
          <a:r>
            <a:rPr lang="de-DE" altLang="de-DE" sz="800" b="1" kern="1200" dirty="0" smtClean="0">
              <a:cs typeface="Arial" charset="0"/>
            </a:rPr>
            <a:t>Selbstreflexion </a:t>
          </a:r>
          <a:r>
            <a:rPr lang="de-DE" altLang="de-DE" sz="800" kern="1200" dirty="0" smtClean="0">
              <a:cs typeface="Arial" charset="0"/>
            </a:rPr>
            <a:t>für </a:t>
          </a:r>
          <a:r>
            <a:rPr lang="de-DE" altLang="de-DE" sz="800" kern="1200" dirty="0" err="1" smtClean="0">
              <a:cs typeface="Arial" charset="0"/>
            </a:rPr>
            <a:t>SuS</a:t>
          </a:r>
          <a:r>
            <a:rPr lang="de-DE" altLang="de-DE" sz="800" kern="1200" dirty="0" smtClean="0">
              <a:cs typeface="Arial" charset="0"/>
            </a:rPr>
            <a:t> und Lehrkräfte einüben</a:t>
          </a:r>
          <a:endParaRPr lang="de-DE" sz="800" kern="1200" dirty="0"/>
        </a:p>
      </dsp:txBody>
      <dsp:txXfrm>
        <a:off x="3896082" y="4616229"/>
        <a:ext cx="1000961" cy="1000961"/>
      </dsp:txXfrm>
    </dsp:sp>
    <dsp:sp modelId="{8556E374-5A26-4AF8-B94B-1C3E2796F69A}">
      <dsp:nvSpPr>
        <dsp:cNvPr id="0" name=""/>
        <dsp:cNvSpPr/>
      </dsp:nvSpPr>
      <dsp:spPr>
        <a:xfrm>
          <a:off x="1780585" y="3307229"/>
          <a:ext cx="1415573" cy="1415573"/>
        </a:xfrm>
        <a:prstGeom prst="ellipse">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de-DE" altLang="de-DE" sz="800" kern="1200" dirty="0" smtClean="0">
              <a:cs typeface="Arial" charset="0"/>
            </a:rPr>
            <a:t>Wechselseitige </a:t>
          </a:r>
          <a:r>
            <a:rPr lang="de-DE" altLang="de-DE" sz="800" b="1" kern="1200" dirty="0" smtClean="0">
              <a:cs typeface="Arial" charset="0"/>
            </a:rPr>
            <a:t>Feedbackkultur </a:t>
          </a:r>
          <a:r>
            <a:rPr lang="de-DE" altLang="de-DE" sz="800" b="0" kern="1200" dirty="0" smtClean="0">
              <a:cs typeface="Arial" charset="0"/>
            </a:rPr>
            <a:t>etablieren</a:t>
          </a:r>
          <a:endParaRPr lang="de-DE" sz="800" b="0" kern="1200" dirty="0"/>
        </a:p>
      </dsp:txBody>
      <dsp:txXfrm>
        <a:off x="1987891" y="3514535"/>
        <a:ext cx="1000961" cy="1000961"/>
      </dsp:txXfrm>
    </dsp:sp>
    <dsp:sp modelId="{1B53AB57-2297-40EC-86B4-4A323A442C82}">
      <dsp:nvSpPr>
        <dsp:cNvPr id="0" name=""/>
        <dsp:cNvSpPr/>
      </dsp:nvSpPr>
      <dsp:spPr>
        <a:xfrm>
          <a:off x="1780585" y="1103840"/>
          <a:ext cx="1415573" cy="1415573"/>
        </a:xfrm>
        <a:prstGeom prst="ellipse">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de-DE" altLang="de-DE" sz="800" kern="1200" dirty="0" smtClean="0">
              <a:cs typeface="Arial" charset="0"/>
            </a:rPr>
            <a:t>Demokratische </a:t>
          </a:r>
          <a:r>
            <a:rPr lang="de-DE" altLang="de-DE" sz="800" b="1" kern="1200" dirty="0" smtClean="0">
              <a:cs typeface="Arial" charset="0"/>
            </a:rPr>
            <a:t>Konfliktlösungs-strategien </a:t>
          </a:r>
          <a:r>
            <a:rPr lang="de-DE" altLang="de-DE" sz="800" b="0" kern="1200" dirty="0" smtClean="0">
              <a:cs typeface="Arial" charset="0"/>
            </a:rPr>
            <a:t>anwenden</a:t>
          </a:r>
          <a:endParaRPr lang="de-DE" sz="800" b="0" kern="1200" dirty="0"/>
        </a:p>
      </dsp:txBody>
      <dsp:txXfrm>
        <a:off x="1987891" y="1311146"/>
        <a:ext cx="1000961" cy="10009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AA1F4-2616-49E5-90DD-1E5A5E02A4A8}">
      <dsp:nvSpPr>
        <dsp:cNvPr id="0" name=""/>
        <dsp:cNvSpPr/>
      </dsp:nvSpPr>
      <dsp:spPr>
        <a:xfrm>
          <a:off x="475534" y="458717"/>
          <a:ext cx="3153099" cy="3153099"/>
        </a:xfrm>
        <a:prstGeom prst="blockArc">
          <a:avLst>
            <a:gd name="adj1" fmla="val 12600000"/>
            <a:gd name="adj2" fmla="val 16200000"/>
            <a:gd name="adj3" fmla="val 4504"/>
          </a:avLst>
        </a:prstGeom>
        <a:solidFill>
          <a:schemeClr val="bg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C9FA22B4-B7E5-46A8-8B2C-E0D7B44FF1A9}">
      <dsp:nvSpPr>
        <dsp:cNvPr id="0" name=""/>
        <dsp:cNvSpPr/>
      </dsp:nvSpPr>
      <dsp:spPr>
        <a:xfrm>
          <a:off x="475534" y="458717"/>
          <a:ext cx="3153099" cy="3153099"/>
        </a:xfrm>
        <a:prstGeom prst="blockArc">
          <a:avLst>
            <a:gd name="adj1" fmla="val 9000000"/>
            <a:gd name="adj2" fmla="val 12600000"/>
            <a:gd name="adj3" fmla="val 4504"/>
          </a:avLst>
        </a:prstGeom>
        <a:solidFill>
          <a:schemeClr val="bg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E39578D9-9133-4E26-BFDD-F1924312DAEC}">
      <dsp:nvSpPr>
        <dsp:cNvPr id="0" name=""/>
        <dsp:cNvSpPr/>
      </dsp:nvSpPr>
      <dsp:spPr>
        <a:xfrm>
          <a:off x="475534" y="458717"/>
          <a:ext cx="3153099" cy="3153099"/>
        </a:xfrm>
        <a:prstGeom prst="blockArc">
          <a:avLst>
            <a:gd name="adj1" fmla="val 5400000"/>
            <a:gd name="adj2" fmla="val 9000000"/>
            <a:gd name="adj3" fmla="val 4504"/>
          </a:avLst>
        </a:prstGeom>
        <a:solidFill>
          <a:schemeClr val="bg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5F7C03EB-229E-48EE-929A-378AF374A600}">
      <dsp:nvSpPr>
        <dsp:cNvPr id="0" name=""/>
        <dsp:cNvSpPr/>
      </dsp:nvSpPr>
      <dsp:spPr>
        <a:xfrm>
          <a:off x="475534" y="458717"/>
          <a:ext cx="3153099" cy="3153099"/>
        </a:xfrm>
        <a:prstGeom prst="blockArc">
          <a:avLst>
            <a:gd name="adj1" fmla="val 1800000"/>
            <a:gd name="adj2" fmla="val 5400000"/>
            <a:gd name="adj3" fmla="val 4504"/>
          </a:avLst>
        </a:prstGeom>
        <a:solidFill>
          <a:schemeClr val="bg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BEE1D0CE-9ED1-4655-818B-FEB63FD56CAD}">
      <dsp:nvSpPr>
        <dsp:cNvPr id="0" name=""/>
        <dsp:cNvSpPr/>
      </dsp:nvSpPr>
      <dsp:spPr>
        <a:xfrm>
          <a:off x="475534" y="458717"/>
          <a:ext cx="3153099" cy="3153099"/>
        </a:xfrm>
        <a:prstGeom prst="blockArc">
          <a:avLst>
            <a:gd name="adj1" fmla="val 19800000"/>
            <a:gd name="adj2" fmla="val 1800000"/>
            <a:gd name="adj3" fmla="val 4504"/>
          </a:avLst>
        </a:prstGeom>
        <a:solidFill>
          <a:schemeClr val="bg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2C1557E6-8948-48E3-BAC2-E384CA58921F}">
      <dsp:nvSpPr>
        <dsp:cNvPr id="0" name=""/>
        <dsp:cNvSpPr/>
      </dsp:nvSpPr>
      <dsp:spPr>
        <a:xfrm>
          <a:off x="475534" y="458717"/>
          <a:ext cx="3153099" cy="3153099"/>
        </a:xfrm>
        <a:prstGeom prst="blockArc">
          <a:avLst>
            <a:gd name="adj1" fmla="val 16200000"/>
            <a:gd name="adj2" fmla="val 19800000"/>
            <a:gd name="adj3" fmla="val 4504"/>
          </a:avLst>
        </a:prstGeom>
        <a:solidFill>
          <a:schemeClr val="bg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B29CF8EA-127F-43DA-A85E-F5509705ABB1}">
      <dsp:nvSpPr>
        <dsp:cNvPr id="0" name=""/>
        <dsp:cNvSpPr/>
      </dsp:nvSpPr>
      <dsp:spPr>
        <a:xfrm>
          <a:off x="1360996" y="1330865"/>
          <a:ext cx="1408803" cy="1408803"/>
        </a:xfrm>
        <a:prstGeom prst="ellipse">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kern="1200" dirty="0" smtClean="0"/>
            <a:t>Demokratische Schulkultur</a:t>
          </a:r>
          <a:endParaRPr lang="de-DE" sz="1000" kern="1200" dirty="0"/>
        </a:p>
      </dsp:txBody>
      <dsp:txXfrm>
        <a:off x="1567310" y="1537179"/>
        <a:ext cx="996175" cy="996175"/>
      </dsp:txXfrm>
    </dsp:sp>
    <dsp:sp modelId="{F1C58729-90B2-4864-9474-9C8496A55983}">
      <dsp:nvSpPr>
        <dsp:cNvPr id="0" name=""/>
        <dsp:cNvSpPr/>
      </dsp:nvSpPr>
      <dsp:spPr>
        <a:xfrm>
          <a:off x="1559002" y="1138"/>
          <a:ext cx="986162" cy="986162"/>
        </a:xfrm>
        <a:prstGeom prst="ellipse">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de-DE" altLang="de-DE" sz="500" kern="1200" dirty="0" smtClean="0">
              <a:cs typeface="Arial" charset="0"/>
            </a:rPr>
            <a:t>Anerkennung und </a:t>
          </a:r>
          <a:r>
            <a:rPr lang="de-DE" altLang="de-DE" sz="500" b="1" kern="1200" dirty="0" smtClean="0">
              <a:cs typeface="Arial" charset="0"/>
            </a:rPr>
            <a:t>Wertschätzung </a:t>
          </a:r>
          <a:r>
            <a:rPr lang="de-DE" altLang="de-DE" sz="500" b="0" kern="1200" dirty="0" smtClean="0">
              <a:cs typeface="Arial" charset="0"/>
            </a:rPr>
            <a:t>zeigen</a:t>
          </a:r>
          <a:endParaRPr lang="de-DE" sz="500" b="0" kern="1200" dirty="0"/>
        </a:p>
      </dsp:txBody>
      <dsp:txXfrm>
        <a:off x="1703422" y="145558"/>
        <a:ext cx="697322" cy="697322"/>
      </dsp:txXfrm>
    </dsp:sp>
    <dsp:sp modelId="{2A839FCB-15F3-473D-90FD-C20AE8CB4EE7}">
      <dsp:nvSpPr>
        <dsp:cNvPr id="0" name=""/>
        <dsp:cNvSpPr/>
      </dsp:nvSpPr>
      <dsp:spPr>
        <a:xfrm>
          <a:off x="2893589" y="771662"/>
          <a:ext cx="986162" cy="986162"/>
        </a:xfrm>
        <a:prstGeom prst="ellipse">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de-DE" altLang="de-DE" sz="500" kern="1200" dirty="0" smtClean="0">
              <a:cs typeface="Arial" charset="0"/>
            </a:rPr>
            <a:t>Klima von </a:t>
          </a:r>
          <a:r>
            <a:rPr lang="de-DE" altLang="de-DE" sz="500" b="1" kern="1200" dirty="0" smtClean="0">
              <a:cs typeface="Arial" charset="0"/>
            </a:rPr>
            <a:t>Respekt</a:t>
          </a:r>
          <a:r>
            <a:rPr lang="de-DE" altLang="de-DE" sz="500" kern="1200" dirty="0" smtClean="0">
              <a:cs typeface="Arial" charset="0"/>
            </a:rPr>
            <a:t>, Toleranz, Rücksicht, Unterstützung verwirklichen </a:t>
          </a:r>
          <a:endParaRPr lang="de-DE" altLang="de-DE" sz="500" kern="1200" dirty="0">
            <a:cs typeface="Arial" charset="0"/>
          </a:endParaRPr>
        </a:p>
      </dsp:txBody>
      <dsp:txXfrm>
        <a:off x="3038009" y="916082"/>
        <a:ext cx="697322" cy="697322"/>
      </dsp:txXfrm>
    </dsp:sp>
    <dsp:sp modelId="{F10DB54D-5E98-4F92-8A17-A36EE9DAB160}">
      <dsp:nvSpPr>
        <dsp:cNvPr id="0" name=""/>
        <dsp:cNvSpPr/>
      </dsp:nvSpPr>
      <dsp:spPr>
        <a:xfrm>
          <a:off x="2893589" y="2312710"/>
          <a:ext cx="986162" cy="986162"/>
        </a:xfrm>
        <a:prstGeom prst="ellipse">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de-DE" sz="500" b="1" kern="1200" dirty="0" smtClean="0"/>
            <a:t>Partizipation</a:t>
          </a:r>
          <a:r>
            <a:rPr lang="de-DE" sz="500" kern="1200" dirty="0" smtClean="0"/>
            <a:t> in der Schulfamilie ermöglichen und fördern</a:t>
          </a:r>
          <a:endParaRPr lang="de-DE" sz="500" kern="1200" dirty="0"/>
        </a:p>
      </dsp:txBody>
      <dsp:txXfrm>
        <a:off x="3038009" y="2457130"/>
        <a:ext cx="697322" cy="697322"/>
      </dsp:txXfrm>
    </dsp:sp>
    <dsp:sp modelId="{A8877FB6-2C60-4681-A130-6A2D1170910B}">
      <dsp:nvSpPr>
        <dsp:cNvPr id="0" name=""/>
        <dsp:cNvSpPr/>
      </dsp:nvSpPr>
      <dsp:spPr>
        <a:xfrm>
          <a:off x="1559002" y="3083234"/>
          <a:ext cx="986162" cy="986162"/>
        </a:xfrm>
        <a:prstGeom prst="ellipse">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de-DE" altLang="de-DE" sz="500" kern="1200" dirty="0" smtClean="0">
              <a:cs typeface="Arial" charset="0"/>
            </a:rPr>
            <a:t>Strategien zur </a:t>
          </a:r>
          <a:r>
            <a:rPr lang="de-DE" altLang="de-DE" sz="500" b="1" kern="1200" dirty="0" smtClean="0">
              <a:cs typeface="Arial" charset="0"/>
            </a:rPr>
            <a:t>Selbstreflexion </a:t>
          </a:r>
          <a:r>
            <a:rPr lang="de-DE" altLang="de-DE" sz="500" kern="1200" dirty="0" smtClean="0">
              <a:cs typeface="Arial" charset="0"/>
            </a:rPr>
            <a:t>für </a:t>
          </a:r>
          <a:r>
            <a:rPr lang="de-DE" altLang="de-DE" sz="500" kern="1200" dirty="0" err="1" smtClean="0">
              <a:cs typeface="Arial" charset="0"/>
            </a:rPr>
            <a:t>SuS</a:t>
          </a:r>
          <a:r>
            <a:rPr lang="de-DE" altLang="de-DE" sz="500" kern="1200" dirty="0" smtClean="0">
              <a:cs typeface="Arial" charset="0"/>
            </a:rPr>
            <a:t> und Lehrkräfte einüben</a:t>
          </a:r>
          <a:endParaRPr lang="de-DE" sz="500" kern="1200" dirty="0"/>
        </a:p>
      </dsp:txBody>
      <dsp:txXfrm>
        <a:off x="1703422" y="3227654"/>
        <a:ext cx="697322" cy="697322"/>
      </dsp:txXfrm>
    </dsp:sp>
    <dsp:sp modelId="{8556E374-5A26-4AF8-B94B-1C3E2796F69A}">
      <dsp:nvSpPr>
        <dsp:cNvPr id="0" name=""/>
        <dsp:cNvSpPr/>
      </dsp:nvSpPr>
      <dsp:spPr>
        <a:xfrm>
          <a:off x="224415" y="2312710"/>
          <a:ext cx="986162" cy="986162"/>
        </a:xfrm>
        <a:prstGeom prst="ellipse">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de-DE" altLang="de-DE" sz="500" kern="1200" dirty="0" smtClean="0">
              <a:cs typeface="Arial" charset="0"/>
            </a:rPr>
            <a:t>Wechselseitige </a:t>
          </a:r>
          <a:r>
            <a:rPr lang="de-DE" altLang="de-DE" sz="500" b="1" kern="1200" dirty="0" smtClean="0">
              <a:cs typeface="Arial" charset="0"/>
            </a:rPr>
            <a:t>Feedbackkultur </a:t>
          </a:r>
          <a:r>
            <a:rPr lang="de-DE" altLang="de-DE" sz="500" b="0" kern="1200" dirty="0" smtClean="0">
              <a:cs typeface="Arial" charset="0"/>
            </a:rPr>
            <a:t>etablieren</a:t>
          </a:r>
          <a:endParaRPr lang="de-DE" sz="500" b="0" kern="1200" dirty="0"/>
        </a:p>
      </dsp:txBody>
      <dsp:txXfrm>
        <a:off x="368835" y="2457130"/>
        <a:ext cx="697322" cy="697322"/>
      </dsp:txXfrm>
    </dsp:sp>
    <dsp:sp modelId="{1B53AB57-2297-40EC-86B4-4A323A442C82}">
      <dsp:nvSpPr>
        <dsp:cNvPr id="0" name=""/>
        <dsp:cNvSpPr/>
      </dsp:nvSpPr>
      <dsp:spPr>
        <a:xfrm>
          <a:off x="224415" y="771662"/>
          <a:ext cx="986162" cy="986162"/>
        </a:xfrm>
        <a:prstGeom prst="ellipse">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de-DE" altLang="de-DE" sz="500" kern="1200" dirty="0" smtClean="0">
              <a:cs typeface="Arial" charset="0"/>
            </a:rPr>
            <a:t>Demokratische </a:t>
          </a:r>
          <a:r>
            <a:rPr lang="de-DE" altLang="de-DE" sz="500" b="1" kern="1200" dirty="0" smtClean="0">
              <a:cs typeface="Arial" charset="0"/>
            </a:rPr>
            <a:t>Konfliktlösungs-strategien </a:t>
          </a:r>
          <a:r>
            <a:rPr lang="de-DE" altLang="de-DE" sz="500" b="0" kern="1200" dirty="0" smtClean="0">
              <a:cs typeface="Arial" charset="0"/>
            </a:rPr>
            <a:t>anwenden</a:t>
          </a:r>
          <a:endParaRPr lang="de-DE" sz="500" b="0" kern="1200" dirty="0"/>
        </a:p>
      </dsp:txBody>
      <dsp:txXfrm>
        <a:off x="368835" y="916082"/>
        <a:ext cx="697322" cy="6973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DC2C8-D1A4-4506-8A3B-C79E042B15D2}">
      <dsp:nvSpPr>
        <dsp:cNvPr id="0" name=""/>
        <dsp:cNvSpPr/>
      </dsp:nvSpPr>
      <dsp:spPr>
        <a:xfrm>
          <a:off x="3402044" y="1902"/>
          <a:ext cx="1818914" cy="1818914"/>
        </a:xfrm>
        <a:prstGeom prst="ellipse">
          <a:avLst/>
        </a:prstGeom>
        <a:solidFill>
          <a:srgbClr val="008000"/>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b="1" kern="1200" dirty="0" smtClean="0"/>
            <a:t>Geschichte</a:t>
          </a:r>
          <a:r>
            <a:rPr lang="de-DE" sz="1200" kern="1200" dirty="0" smtClean="0"/>
            <a:t>:</a:t>
          </a:r>
        </a:p>
        <a:p>
          <a:pPr lvl="0" algn="ctr" defTabSz="533400">
            <a:lnSpc>
              <a:spcPct val="90000"/>
            </a:lnSpc>
            <a:spcBef>
              <a:spcPct val="0"/>
            </a:spcBef>
            <a:spcAft>
              <a:spcPct val="35000"/>
            </a:spcAft>
          </a:pPr>
          <a:r>
            <a:rPr lang="de-DE" sz="1200" kern="1200" dirty="0" smtClean="0"/>
            <a:t>Grundlagen historisch-politischer Bildung</a:t>
          </a:r>
          <a:endParaRPr lang="de-DE" sz="1200" kern="1200" dirty="0"/>
        </a:p>
      </dsp:txBody>
      <dsp:txXfrm>
        <a:off x="3668418" y="268276"/>
        <a:ext cx="1286166" cy="1286166"/>
      </dsp:txXfrm>
    </dsp:sp>
    <dsp:sp modelId="{6E681CDA-5DE4-4A4C-B6C3-BB76E0F88AAD}">
      <dsp:nvSpPr>
        <dsp:cNvPr id="0" name=""/>
        <dsp:cNvSpPr/>
      </dsp:nvSpPr>
      <dsp:spPr>
        <a:xfrm rot="2700000">
          <a:off x="5025871" y="1561142"/>
          <a:ext cx="484709" cy="613883"/>
        </a:xfrm>
        <a:prstGeom prst="rightArrow">
          <a:avLst>
            <a:gd name="adj1" fmla="val 60000"/>
            <a:gd name="adj2" fmla="val 50000"/>
          </a:avLst>
        </a:prstGeom>
        <a:solidFill>
          <a:srgbClr val="008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de-DE" sz="2600" kern="1200"/>
        </a:p>
      </dsp:txBody>
      <dsp:txXfrm>
        <a:off x="5047166" y="1632508"/>
        <a:ext cx="339296" cy="368329"/>
      </dsp:txXfrm>
    </dsp:sp>
    <dsp:sp modelId="{317B5616-A346-4D1C-B8A4-69138A574026}">
      <dsp:nvSpPr>
        <dsp:cNvPr id="0" name=""/>
        <dsp:cNvSpPr/>
      </dsp:nvSpPr>
      <dsp:spPr>
        <a:xfrm>
          <a:off x="5334893" y="1934751"/>
          <a:ext cx="1818914" cy="1818914"/>
        </a:xfrm>
        <a:prstGeom prst="ellipse">
          <a:avLst/>
        </a:prstGeom>
        <a:solidFill>
          <a:srgbClr val="008000"/>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b="1" kern="1200" dirty="0" smtClean="0"/>
            <a:t>Geographie</a:t>
          </a:r>
          <a:r>
            <a:rPr lang="de-DE" sz="1200" kern="1200" dirty="0" smtClean="0"/>
            <a:t>:</a:t>
          </a:r>
        </a:p>
        <a:p>
          <a:pPr lvl="0" algn="ctr" defTabSz="533400">
            <a:lnSpc>
              <a:spcPct val="90000"/>
            </a:lnSpc>
            <a:spcBef>
              <a:spcPct val="0"/>
            </a:spcBef>
            <a:spcAft>
              <a:spcPct val="35000"/>
            </a:spcAft>
          </a:pPr>
          <a:r>
            <a:rPr lang="de-DE" sz="1200" kern="1200" dirty="0" smtClean="0"/>
            <a:t>Auseinander-setzung mit aktuellen raumwirksamen Entwicklungen und Konflikten</a:t>
          </a:r>
        </a:p>
      </dsp:txBody>
      <dsp:txXfrm>
        <a:off x="5601267" y="2201125"/>
        <a:ext cx="1286166" cy="1286166"/>
      </dsp:txXfrm>
    </dsp:sp>
    <dsp:sp modelId="{E6BD8524-211A-4542-9E52-8FB3EA0C0179}">
      <dsp:nvSpPr>
        <dsp:cNvPr id="0" name=""/>
        <dsp:cNvSpPr/>
      </dsp:nvSpPr>
      <dsp:spPr>
        <a:xfrm rot="8100000">
          <a:off x="5045271" y="3493991"/>
          <a:ext cx="484709" cy="613883"/>
        </a:xfrm>
        <a:prstGeom prst="rightArrow">
          <a:avLst>
            <a:gd name="adj1" fmla="val 60000"/>
            <a:gd name="adj2" fmla="val 50000"/>
          </a:avLst>
        </a:prstGeom>
        <a:solidFill>
          <a:srgbClr val="008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de-DE" sz="2600" kern="1200"/>
        </a:p>
      </dsp:txBody>
      <dsp:txXfrm rot="10800000">
        <a:off x="5169389" y="3565357"/>
        <a:ext cx="339296" cy="368329"/>
      </dsp:txXfrm>
    </dsp:sp>
    <dsp:sp modelId="{B33221FB-A452-4C85-86D6-EAEF499D3D65}">
      <dsp:nvSpPr>
        <dsp:cNvPr id="0" name=""/>
        <dsp:cNvSpPr/>
      </dsp:nvSpPr>
      <dsp:spPr>
        <a:xfrm>
          <a:off x="3402044" y="3867600"/>
          <a:ext cx="1818914" cy="1818914"/>
        </a:xfrm>
        <a:prstGeom prst="ellipse">
          <a:avLst/>
        </a:prstGeom>
        <a:solidFill>
          <a:srgbClr val="008000"/>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b="1" kern="1200" dirty="0" smtClean="0"/>
            <a:t>Politik und Gesellschaft:</a:t>
          </a:r>
        </a:p>
        <a:p>
          <a:pPr lvl="0" algn="ctr" defTabSz="533400">
            <a:lnSpc>
              <a:spcPct val="90000"/>
            </a:lnSpc>
            <a:spcBef>
              <a:spcPct val="0"/>
            </a:spcBef>
            <a:spcAft>
              <a:spcPct val="35000"/>
            </a:spcAft>
          </a:pPr>
          <a:r>
            <a:rPr lang="de-DE" sz="1200" kern="1200" dirty="0" smtClean="0"/>
            <a:t>systematischer Erwerb von Demokratie-fähigkeit</a:t>
          </a:r>
        </a:p>
        <a:p>
          <a:pPr lvl="0" algn="ctr" defTabSz="533400">
            <a:lnSpc>
              <a:spcPct val="90000"/>
            </a:lnSpc>
            <a:spcBef>
              <a:spcPct val="0"/>
            </a:spcBef>
            <a:spcAft>
              <a:spcPct val="35000"/>
            </a:spcAft>
          </a:pPr>
          <a:endParaRPr lang="de-DE" sz="900" kern="1200" dirty="0"/>
        </a:p>
      </dsp:txBody>
      <dsp:txXfrm>
        <a:off x="3668418" y="4133974"/>
        <a:ext cx="1286166" cy="1286166"/>
      </dsp:txXfrm>
    </dsp:sp>
    <dsp:sp modelId="{6B8D0E01-B093-4402-B4FB-7AB2C1163241}">
      <dsp:nvSpPr>
        <dsp:cNvPr id="0" name=""/>
        <dsp:cNvSpPr/>
      </dsp:nvSpPr>
      <dsp:spPr>
        <a:xfrm rot="13500000">
          <a:off x="3112422" y="3513391"/>
          <a:ext cx="484709" cy="613883"/>
        </a:xfrm>
        <a:prstGeom prst="rightArrow">
          <a:avLst>
            <a:gd name="adj1" fmla="val 60000"/>
            <a:gd name="adj2" fmla="val 50000"/>
          </a:avLst>
        </a:prstGeom>
        <a:solidFill>
          <a:srgbClr val="008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de-DE" sz="2600" kern="1200"/>
        </a:p>
      </dsp:txBody>
      <dsp:txXfrm rot="10800000">
        <a:off x="3236540" y="3687579"/>
        <a:ext cx="339296" cy="368329"/>
      </dsp:txXfrm>
    </dsp:sp>
    <dsp:sp modelId="{DFD3372C-9EDB-4E5C-B5EE-72DCABD94634}">
      <dsp:nvSpPr>
        <dsp:cNvPr id="0" name=""/>
        <dsp:cNvSpPr/>
      </dsp:nvSpPr>
      <dsp:spPr>
        <a:xfrm>
          <a:off x="1469195" y="1934751"/>
          <a:ext cx="1818914" cy="1818914"/>
        </a:xfrm>
        <a:prstGeom prst="ellipse">
          <a:avLst/>
        </a:prstGeom>
        <a:solidFill>
          <a:srgbClr val="008000"/>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b="1" kern="1200" dirty="0" smtClean="0"/>
            <a:t>Wirtschaft und Recht</a:t>
          </a:r>
          <a:r>
            <a:rPr lang="de-DE" sz="1200" kern="1200" dirty="0" smtClean="0"/>
            <a:t>:</a:t>
          </a:r>
        </a:p>
        <a:p>
          <a:pPr lvl="0" algn="ctr" defTabSz="533400">
            <a:lnSpc>
              <a:spcPct val="90000"/>
            </a:lnSpc>
            <a:spcBef>
              <a:spcPct val="0"/>
            </a:spcBef>
            <a:spcAft>
              <a:spcPct val="35000"/>
            </a:spcAft>
          </a:pPr>
          <a:r>
            <a:rPr lang="de-DE" sz="1200" kern="1200" dirty="0" smtClean="0"/>
            <a:t>Verständnis für die Wirtschafts- und Rechtsordnung Deutschlands</a:t>
          </a:r>
        </a:p>
      </dsp:txBody>
      <dsp:txXfrm>
        <a:off x="1735569" y="2201125"/>
        <a:ext cx="1286166" cy="1286166"/>
      </dsp:txXfrm>
    </dsp:sp>
    <dsp:sp modelId="{FAD55DA5-F95E-4D7B-926F-44CE2B1BED34}">
      <dsp:nvSpPr>
        <dsp:cNvPr id="0" name=""/>
        <dsp:cNvSpPr/>
      </dsp:nvSpPr>
      <dsp:spPr>
        <a:xfrm rot="18900000">
          <a:off x="3093022" y="1580542"/>
          <a:ext cx="484709" cy="613883"/>
        </a:xfrm>
        <a:prstGeom prst="rightArrow">
          <a:avLst>
            <a:gd name="adj1" fmla="val 60000"/>
            <a:gd name="adj2" fmla="val 50000"/>
          </a:avLst>
        </a:prstGeom>
        <a:solidFill>
          <a:srgbClr val="008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de-DE" sz="2600" kern="1200"/>
        </a:p>
      </dsp:txBody>
      <dsp:txXfrm>
        <a:off x="3114317" y="1754730"/>
        <a:ext cx="339296" cy="3683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44C0C-14A7-4986-B468-58B3611CE80D}">
      <dsp:nvSpPr>
        <dsp:cNvPr id="0" name=""/>
        <dsp:cNvSpPr/>
      </dsp:nvSpPr>
      <dsp:spPr>
        <a:xfrm>
          <a:off x="-5858568" y="-896604"/>
          <a:ext cx="6974633" cy="6974633"/>
        </a:xfrm>
        <a:prstGeom prst="blockArc">
          <a:avLst>
            <a:gd name="adj1" fmla="val 18900000"/>
            <a:gd name="adj2" fmla="val 2700000"/>
            <a:gd name="adj3" fmla="val 31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E8BA36-48E5-4F6B-B497-2CEB800E60DC}">
      <dsp:nvSpPr>
        <dsp:cNvPr id="0" name=""/>
        <dsp:cNvSpPr/>
      </dsp:nvSpPr>
      <dsp:spPr>
        <a:xfrm>
          <a:off x="487794" y="323735"/>
          <a:ext cx="8037635" cy="647885"/>
        </a:xfrm>
        <a:prstGeom prst="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259" tIns="30480" rIns="30480" bIns="304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de-DE" sz="1200" b="1" kern="1200" dirty="0" smtClean="0"/>
            <a:t>Mathematik</a:t>
          </a:r>
          <a:r>
            <a:rPr lang="de-DE" sz="1200" kern="1200" dirty="0" smtClean="0"/>
            <a:t>: Erwerb von mathematischen Kenntnissen und Strategien zur verständigen Teilhabe an wichtigen gesellschaftlichen Fragestellungen</a:t>
          </a:r>
        </a:p>
      </dsp:txBody>
      <dsp:txXfrm>
        <a:off x="487794" y="323735"/>
        <a:ext cx="8037635" cy="647885"/>
      </dsp:txXfrm>
    </dsp:sp>
    <dsp:sp modelId="{7B2D2D7E-CA59-4F34-8AF2-D1BE5D623791}">
      <dsp:nvSpPr>
        <dsp:cNvPr id="0" name=""/>
        <dsp:cNvSpPr/>
      </dsp:nvSpPr>
      <dsp:spPr>
        <a:xfrm>
          <a:off x="82866" y="242749"/>
          <a:ext cx="809856" cy="809856"/>
        </a:xfrm>
        <a:prstGeom prst="ellipse">
          <a:avLst/>
        </a:prstGeom>
        <a:solidFill>
          <a:schemeClr val="lt1">
            <a:hueOff val="0"/>
            <a:satOff val="0"/>
            <a:lumOff val="0"/>
            <a:alphaOff val="0"/>
          </a:schemeClr>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dsp:style>
    </dsp:sp>
    <dsp:sp modelId="{59CD2F43-D87E-4D07-90F9-7B676C7497A3}">
      <dsp:nvSpPr>
        <dsp:cNvPr id="0" name=""/>
        <dsp:cNvSpPr/>
      </dsp:nvSpPr>
      <dsp:spPr>
        <a:xfrm>
          <a:off x="952050" y="1295252"/>
          <a:ext cx="7573380" cy="647885"/>
        </a:xfrm>
        <a:prstGeom prst="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259" tIns="30480" rIns="30480" bIns="30480" numCol="1" spcCol="1270" anchor="ctr" anchorCtr="0">
          <a:noAutofit/>
        </a:bodyPr>
        <a:lstStyle/>
        <a:p>
          <a:pPr lvl="0" algn="l" defTabSz="533400">
            <a:lnSpc>
              <a:spcPct val="90000"/>
            </a:lnSpc>
            <a:spcBef>
              <a:spcPct val="0"/>
            </a:spcBef>
            <a:spcAft>
              <a:spcPct val="35000"/>
            </a:spcAft>
          </a:pPr>
          <a:r>
            <a:rPr lang="de-DE" sz="1200" b="1" kern="1200" dirty="0" smtClean="0"/>
            <a:t>Informatik</a:t>
          </a:r>
          <a:r>
            <a:rPr lang="de-DE" sz="1200" kern="1200" dirty="0" smtClean="0"/>
            <a:t>: sachgerechte, verantwortungsvolle Nutzung und Beurteilung der grundsätzlichen Möglichkeiten, Grenzen und Gefahren informationstechnischer Systeme;  Bewertung der Bedeutung derartiger Systeme für Individuum und Gesellschaft</a:t>
          </a:r>
          <a:endParaRPr lang="de-DE" sz="1200" kern="1200" dirty="0"/>
        </a:p>
      </dsp:txBody>
      <dsp:txXfrm>
        <a:off x="952050" y="1295252"/>
        <a:ext cx="7573380" cy="647885"/>
      </dsp:txXfrm>
    </dsp:sp>
    <dsp:sp modelId="{9259ACAE-B3C3-41BB-9531-2E65CEB5CF8D}">
      <dsp:nvSpPr>
        <dsp:cNvPr id="0" name=""/>
        <dsp:cNvSpPr/>
      </dsp:nvSpPr>
      <dsp:spPr>
        <a:xfrm>
          <a:off x="547122" y="1214266"/>
          <a:ext cx="809856" cy="809856"/>
        </a:xfrm>
        <a:prstGeom prst="ellipse">
          <a:avLst/>
        </a:prstGeom>
        <a:solidFill>
          <a:schemeClr val="lt1">
            <a:hueOff val="0"/>
            <a:satOff val="0"/>
            <a:lumOff val="0"/>
            <a:alphaOff val="0"/>
          </a:schemeClr>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dsp:style>
    </dsp:sp>
    <dsp:sp modelId="{F24F9338-8917-44AA-B86A-2A926228E5D5}">
      <dsp:nvSpPr>
        <dsp:cNvPr id="0" name=""/>
        <dsp:cNvSpPr/>
      </dsp:nvSpPr>
      <dsp:spPr>
        <a:xfrm>
          <a:off x="1094539" y="2266769"/>
          <a:ext cx="7430891" cy="647885"/>
        </a:xfrm>
        <a:prstGeom prst="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259" tIns="30480" rIns="30480" bIns="30480" numCol="1" spcCol="1270" anchor="ctr" anchorCtr="0">
          <a:noAutofit/>
        </a:bodyPr>
        <a:lstStyle/>
        <a:p>
          <a:pPr lvl="0" algn="l" defTabSz="533400">
            <a:lnSpc>
              <a:spcPct val="90000"/>
            </a:lnSpc>
            <a:spcBef>
              <a:spcPct val="0"/>
            </a:spcBef>
            <a:spcAft>
              <a:spcPct val="35000"/>
            </a:spcAft>
          </a:pPr>
          <a:r>
            <a:rPr lang="de-DE" sz="1200" b="1" kern="1200" dirty="0" smtClean="0"/>
            <a:t>Biologie</a:t>
          </a:r>
          <a:r>
            <a:rPr lang="de-DE" sz="1200" kern="1200" dirty="0" smtClean="0"/>
            <a:t>: Umweltbildung und Bildung für Nachhaltige Entwicklung vor dem Hintergrund von ökologischen, ökonomischen und sozialen Fragen in einer global vernetzten Welt</a:t>
          </a:r>
          <a:endParaRPr lang="de-DE" sz="1200" kern="1200" dirty="0"/>
        </a:p>
      </dsp:txBody>
      <dsp:txXfrm>
        <a:off x="1094539" y="2266769"/>
        <a:ext cx="7430891" cy="647885"/>
      </dsp:txXfrm>
    </dsp:sp>
    <dsp:sp modelId="{B19762BA-6D20-4873-9653-BE3445EF560D}">
      <dsp:nvSpPr>
        <dsp:cNvPr id="0" name=""/>
        <dsp:cNvSpPr/>
      </dsp:nvSpPr>
      <dsp:spPr>
        <a:xfrm>
          <a:off x="689611" y="2185783"/>
          <a:ext cx="809856" cy="809856"/>
        </a:xfrm>
        <a:prstGeom prst="ellipse">
          <a:avLst/>
        </a:prstGeom>
        <a:solidFill>
          <a:schemeClr val="lt1">
            <a:hueOff val="0"/>
            <a:satOff val="0"/>
            <a:lumOff val="0"/>
            <a:alphaOff val="0"/>
          </a:schemeClr>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dsp:style>
    </dsp:sp>
    <dsp:sp modelId="{5FAE2BC7-9583-4EF7-9CD7-2B6151C617C9}">
      <dsp:nvSpPr>
        <dsp:cNvPr id="0" name=""/>
        <dsp:cNvSpPr/>
      </dsp:nvSpPr>
      <dsp:spPr>
        <a:xfrm>
          <a:off x="971892" y="3278377"/>
          <a:ext cx="7573380" cy="647885"/>
        </a:xfrm>
        <a:prstGeom prst="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259" tIns="30480" rIns="30480" bIns="30480" numCol="1" spcCol="1270" anchor="ctr" anchorCtr="0">
          <a:noAutofit/>
        </a:bodyPr>
        <a:lstStyle/>
        <a:p>
          <a:pPr lvl="0" algn="l" defTabSz="533400">
            <a:lnSpc>
              <a:spcPct val="90000"/>
            </a:lnSpc>
            <a:spcBef>
              <a:spcPct val="0"/>
            </a:spcBef>
            <a:spcAft>
              <a:spcPct val="35000"/>
            </a:spcAft>
          </a:pPr>
          <a:r>
            <a:rPr lang="de-DE" sz="1200" b="1" kern="1200" dirty="0" smtClean="0"/>
            <a:t>Physik</a:t>
          </a:r>
          <a:r>
            <a:rPr lang="de-DE" sz="1200" kern="1200" dirty="0" smtClean="0"/>
            <a:t>: Erwerb von Bewertungsstrategien der Physik für gesellschaftlich wie politisch kontrovers diskutierte Fragestellungen insbesondere zu modernen Technologien und zur Nachhaltigkeit</a:t>
          </a:r>
          <a:endParaRPr lang="de-DE" sz="1200" kern="1200" dirty="0"/>
        </a:p>
      </dsp:txBody>
      <dsp:txXfrm>
        <a:off x="971892" y="3278377"/>
        <a:ext cx="7573380" cy="647885"/>
      </dsp:txXfrm>
    </dsp:sp>
    <dsp:sp modelId="{77CBD8B8-216A-4326-ABDA-5767DE5829B6}">
      <dsp:nvSpPr>
        <dsp:cNvPr id="0" name=""/>
        <dsp:cNvSpPr/>
      </dsp:nvSpPr>
      <dsp:spPr>
        <a:xfrm>
          <a:off x="547122" y="3157300"/>
          <a:ext cx="809856" cy="809856"/>
        </a:xfrm>
        <a:prstGeom prst="ellipse">
          <a:avLst/>
        </a:prstGeom>
        <a:solidFill>
          <a:schemeClr val="lt1">
            <a:hueOff val="0"/>
            <a:satOff val="0"/>
            <a:lumOff val="0"/>
            <a:alphaOff val="0"/>
          </a:schemeClr>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dsp:style>
    </dsp:sp>
    <dsp:sp modelId="{CEF17C6D-09C6-4638-93BE-C35BBC94A7AE}">
      <dsp:nvSpPr>
        <dsp:cNvPr id="0" name=""/>
        <dsp:cNvSpPr/>
      </dsp:nvSpPr>
      <dsp:spPr>
        <a:xfrm>
          <a:off x="487794" y="4209803"/>
          <a:ext cx="8037635" cy="647885"/>
        </a:xfrm>
        <a:prstGeom prst="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259" tIns="30480" rIns="30480" bIns="30480" numCol="1" spcCol="1270" anchor="ctr" anchorCtr="0">
          <a:noAutofit/>
        </a:bodyPr>
        <a:lstStyle/>
        <a:p>
          <a:pPr lvl="0" algn="l" defTabSz="533400">
            <a:lnSpc>
              <a:spcPct val="90000"/>
            </a:lnSpc>
            <a:spcBef>
              <a:spcPct val="0"/>
            </a:spcBef>
            <a:spcAft>
              <a:spcPct val="35000"/>
            </a:spcAft>
          </a:pPr>
          <a:r>
            <a:rPr lang="de-DE" sz="1200" b="1" kern="1200" dirty="0" smtClean="0"/>
            <a:t>Chemie</a:t>
          </a:r>
          <a:r>
            <a:rPr lang="de-DE" sz="1200" kern="1200" dirty="0" smtClean="0"/>
            <a:t>: Umweltbildung und Bildung für Nachhaltige Entwicklung im Sinne eines ressourcenschonenden nachhaltigen Handelns im Hinblick auf den Umgang mit Stoffen sowie Energie</a:t>
          </a:r>
          <a:endParaRPr lang="de-DE" sz="1200" kern="1200" dirty="0"/>
        </a:p>
      </dsp:txBody>
      <dsp:txXfrm>
        <a:off x="487794" y="4209803"/>
        <a:ext cx="8037635" cy="647885"/>
      </dsp:txXfrm>
    </dsp:sp>
    <dsp:sp modelId="{641F13A7-6822-419A-A8C2-65E5F955E580}">
      <dsp:nvSpPr>
        <dsp:cNvPr id="0" name=""/>
        <dsp:cNvSpPr/>
      </dsp:nvSpPr>
      <dsp:spPr>
        <a:xfrm>
          <a:off x="82866" y="4128817"/>
          <a:ext cx="809856" cy="809856"/>
        </a:xfrm>
        <a:prstGeom prst="ellipse">
          <a:avLst/>
        </a:prstGeom>
        <a:solidFill>
          <a:schemeClr val="lt1">
            <a:hueOff val="0"/>
            <a:satOff val="0"/>
            <a:lumOff val="0"/>
            <a:alphaOff val="0"/>
          </a:schemeClr>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44C0C-14A7-4986-B468-58B3611CE80D}">
      <dsp:nvSpPr>
        <dsp:cNvPr id="0" name=""/>
        <dsp:cNvSpPr/>
      </dsp:nvSpPr>
      <dsp:spPr>
        <a:xfrm>
          <a:off x="-5806639" y="-888710"/>
          <a:ext cx="6912945" cy="6912945"/>
        </a:xfrm>
        <a:prstGeom prst="blockArc">
          <a:avLst>
            <a:gd name="adj1" fmla="val 18900000"/>
            <a:gd name="adj2" fmla="val 2700000"/>
            <a:gd name="adj3" fmla="val 31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E8BA36-48E5-4F6B-B497-2CEB800E60DC}">
      <dsp:nvSpPr>
        <dsp:cNvPr id="0" name=""/>
        <dsp:cNvSpPr/>
      </dsp:nvSpPr>
      <dsp:spPr>
        <a:xfrm>
          <a:off x="483553" y="320867"/>
          <a:ext cx="8184298" cy="642146"/>
        </a:xfrm>
        <a:prstGeom prst="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9703" tIns="30480" rIns="30480" bIns="30480" numCol="1" spcCol="1270" anchor="ctr" anchorCtr="0">
          <a:noAutofit/>
        </a:bodyPr>
        <a:lstStyle/>
        <a:p>
          <a:pPr lvl="0" algn="l" defTabSz="533400">
            <a:lnSpc>
              <a:spcPct val="90000"/>
            </a:lnSpc>
            <a:spcBef>
              <a:spcPct val="0"/>
            </a:spcBef>
            <a:spcAft>
              <a:spcPct val="35000"/>
            </a:spcAft>
          </a:pPr>
          <a:r>
            <a:rPr lang="de-DE" sz="1200" b="1" kern="1200" dirty="0" smtClean="0"/>
            <a:t>Deutsch</a:t>
          </a:r>
          <a:r>
            <a:rPr lang="de-DE" sz="1200" kern="1200" dirty="0" smtClean="0"/>
            <a:t>: altersangemessene Diskussion kontroverser gesellschaftlicher und politischer Themen insbesondere in Bezug zur eigenen Lebenswelt  </a:t>
          </a:r>
          <a:endParaRPr lang="de-DE" sz="1200" kern="1200" dirty="0"/>
        </a:p>
      </dsp:txBody>
      <dsp:txXfrm>
        <a:off x="483553" y="320867"/>
        <a:ext cx="8184298" cy="642146"/>
      </dsp:txXfrm>
    </dsp:sp>
    <dsp:sp modelId="{7B2D2D7E-CA59-4F34-8AF2-D1BE5D623791}">
      <dsp:nvSpPr>
        <dsp:cNvPr id="0" name=""/>
        <dsp:cNvSpPr/>
      </dsp:nvSpPr>
      <dsp:spPr>
        <a:xfrm>
          <a:off x="82212" y="240599"/>
          <a:ext cx="802682" cy="802682"/>
        </a:xfrm>
        <a:prstGeom prst="ellipse">
          <a:avLst/>
        </a:prstGeom>
        <a:solidFill>
          <a:schemeClr val="lt1">
            <a:hueOff val="0"/>
            <a:satOff val="0"/>
            <a:lumOff val="0"/>
            <a:alphaOff val="0"/>
          </a:schemeClr>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dsp:style>
    </dsp:sp>
    <dsp:sp modelId="{59CD2F43-D87E-4D07-90F9-7B676C7497A3}">
      <dsp:nvSpPr>
        <dsp:cNvPr id="0" name=""/>
        <dsp:cNvSpPr/>
      </dsp:nvSpPr>
      <dsp:spPr>
        <a:xfrm>
          <a:off x="943696" y="1283778"/>
          <a:ext cx="7724155" cy="642146"/>
        </a:xfrm>
        <a:prstGeom prst="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9703" tIns="30480" rIns="30480" bIns="304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de-DE" sz="1200" b="1" kern="1200" dirty="0" smtClean="0"/>
            <a:t>Fremdsprachen: </a:t>
          </a:r>
          <a:r>
            <a:rPr lang="de-DE" sz="1200" b="0" kern="1200" dirty="0" smtClean="0"/>
            <a:t>Verständnis von gesellschaftlichen Diskursen, tradierten Normen und politischen Systemen anderer Staaten</a:t>
          </a:r>
        </a:p>
      </dsp:txBody>
      <dsp:txXfrm>
        <a:off x="943696" y="1283778"/>
        <a:ext cx="7724155" cy="642146"/>
      </dsp:txXfrm>
    </dsp:sp>
    <dsp:sp modelId="{9259ACAE-B3C3-41BB-9531-2E65CEB5CF8D}">
      <dsp:nvSpPr>
        <dsp:cNvPr id="0" name=""/>
        <dsp:cNvSpPr/>
      </dsp:nvSpPr>
      <dsp:spPr>
        <a:xfrm>
          <a:off x="542355" y="1203510"/>
          <a:ext cx="802682" cy="802682"/>
        </a:xfrm>
        <a:prstGeom prst="ellipse">
          <a:avLst/>
        </a:prstGeom>
        <a:solidFill>
          <a:schemeClr val="lt1">
            <a:hueOff val="0"/>
            <a:satOff val="0"/>
            <a:lumOff val="0"/>
            <a:alphaOff val="0"/>
          </a:schemeClr>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dsp:style>
    </dsp:sp>
    <dsp:sp modelId="{F24F9338-8917-44AA-B86A-2A926228E5D5}">
      <dsp:nvSpPr>
        <dsp:cNvPr id="0" name=""/>
        <dsp:cNvSpPr/>
      </dsp:nvSpPr>
      <dsp:spPr>
        <a:xfrm>
          <a:off x="1084923" y="2246689"/>
          <a:ext cx="7582928" cy="642146"/>
        </a:xfrm>
        <a:prstGeom prst="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9703" tIns="30480" rIns="30480" bIns="30480" numCol="1" spcCol="1270" anchor="ctr" anchorCtr="0">
          <a:noAutofit/>
        </a:bodyPr>
        <a:lstStyle/>
        <a:p>
          <a:pPr lvl="0" algn="l" defTabSz="533400">
            <a:lnSpc>
              <a:spcPct val="90000"/>
            </a:lnSpc>
            <a:spcBef>
              <a:spcPct val="0"/>
            </a:spcBef>
            <a:spcAft>
              <a:spcPct val="35000"/>
            </a:spcAft>
          </a:pPr>
          <a:r>
            <a:rPr lang="de-DE" sz="1200" b="1" kern="1200" dirty="0" smtClean="0"/>
            <a:t>Ethik/Religion</a:t>
          </a:r>
          <a:r>
            <a:rPr lang="de-DE" sz="1200" kern="1200" dirty="0" smtClean="0"/>
            <a:t>: Auseinandersetzung mit Fragen der Menschenwürde, Freiheit, Gerechtigkeit sowie des Friedens und Erziehung zur Toleranz</a:t>
          </a:r>
          <a:endParaRPr lang="de-DE" sz="1200" b="0" kern="1200" dirty="0"/>
        </a:p>
      </dsp:txBody>
      <dsp:txXfrm>
        <a:off x="1084923" y="2246689"/>
        <a:ext cx="7582928" cy="642146"/>
      </dsp:txXfrm>
    </dsp:sp>
    <dsp:sp modelId="{B19762BA-6D20-4873-9653-BE3445EF560D}">
      <dsp:nvSpPr>
        <dsp:cNvPr id="0" name=""/>
        <dsp:cNvSpPr/>
      </dsp:nvSpPr>
      <dsp:spPr>
        <a:xfrm>
          <a:off x="683582" y="2166421"/>
          <a:ext cx="802682" cy="802682"/>
        </a:xfrm>
        <a:prstGeom prst="ellipse">
          <a:avLst/>
        </a:prstGeom>
        <a:solidFill>
          <a:schemeClr val="lt1">
            <a:hueOff val="0"/>
            <a:satOff val="0"/>
            <a:lumOff val="0"/>
            <a:alphaOff val="0"/>
          </a:schemeClr>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dsp:style>
    </dsp:sp>
    <dsp:sp modelId="{5FAE2BC7-9583-4EF7-9CD7-2B6151C617C9}">
      <dsp:nvSpPr>
        <dsp:cNvPr id="0" name=""/>
        <dsp:cNvSpPr/>
      </dsp:nvSpPr>
      <dsp:spPr>
        <a:xfrm>
          <a:off x="943696" y="3141035"/>
          <a:ext cx="7724155" cy="779276"/>
        </a:xfrm>
        <a:prstGeom prst="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9703" tIns="30480" rIns="30480" bIns="30480" numCol="1" spcCol="1270" anchor="ctr" anchorCtr="0">
          <a:noAutofit/>
        </a:bodyPr>
        <a:lstStyle/>
        <a:p>
          <a:pPr lvl="0" algn="l" defTabSz="533400">
            <a:lnSpc>
              <a:spcPct val="90000"/>
            </a:lnSpc>
            <a:spcBef>
              <a:spcPct val="0"/>
            </a:spcBef>
            <a:spcAft>
              <a:spcPct val="35000"/>
            </a:spcAft>
          </a:pPr>
          <a:r>
            <a:rPr lang="de-DE" sz="1200" b="1" kern="1200" dirty="0" smtClean="0"/>
            <a:t>Musik: </a:t>
          </a:r>
          <a:r>
            <a:rPr lang="de-DE" sz="1200" b="0" kern="1200" dirty="0" smtClean="0"/>
            <a:t>Erörterung von Wechselwirkungen zwischen Musik und Politik (u. a. Manipulation, Verbreitung, Zensur, Intentionalität)</a:t>
          </a:r>
        </a:p>
        <a:p>
          <a:pPr lvl="0" algn="l" defTabSz="533400">
            <a:lnSpc>
              <a:spcPct val="90000"/>
            </a:lnSpc>
            <a:spcBef>
              <a:spcPct val="0"/>
            </a:spcBef>
            <a:spcAft>
              <a:spcPct val="35000"/>
            </a:spcAft>
          </a:pPr>
          <a:r>
            <a:rPr lang="de-DE" sz="1200" b="1" kern="1200" dirty="0" smtClean="0"/>
            <a:t>Kunst</a:t>
          </a:r>
          <a:r>
            <a:rPr lang="de-DE" sz="1200" kern="1200" dirty="0" smtClean="0"/>
            <a:t>: Erschließung der politischen Dimension in den Werken der Bildenden Kunst, der Architektur, des Designs und in eigenen Formen der Gestaltung</a:t>
          </a:r>
          <a:endParaRPr lang="de-DE" sz="1200" kern="1200" dirty="0"/>
        </a:p>
      </dsp:txBody>
      <dsp:txXfrm>
        <a:off x="943696" y="3141035"/>
        <a:ext cx="7724155" cy="779276"/>
      </dsp:txXfrm>
    </dsp:sp>
    <dsp:sp modelId="{77CBD8B8-216A-4326-ABDA-5767DE5829B6}">
      <dsp:nvSpPr>
        <dsp:cNvPr id="0" name=""/>
        <dsp:cNvSpPr/>
      </dsp:nvSpPr>
      <dsp:spPr>
        <a:xfrm>
          <a:off x="542355" y="3129332"/>
          <a:ext cx="802682" cy="802682"/>
        </a:xfrm>
        <a:prstGeom prst="ellipse">
          <a:avLst/>
        </a:prstGeom>
        <a:solidFill>
          <a:schemeClr val="lt1">
            <a:hueOff val="0"/>
            <a:satOff val="0"/>
            <a:lumOff val="0"/>
            <a:alphaOff val="0"/>
          </a:schemeClr>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dsp:style>
    </dsp:sp>
    <dsp:sp modelId="{6F026D33-2039-4CD4-A575-6622EA35936B}">
      <dsp:nvSpPr>
        <dsp:cNvPr id="0" name=""/>
        <dsp:cNvSpPr/>
      </dsp:nvSpPr>
      <dsp:spPr>
        <a:xfrm>
          <a:off x="483553" y="4172511"/>
          <a:ext cx="8184298" cy="642146"/>
        </a:xfrm>
        <a:prstGeom prst="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9703" tIns="30480" rIns="30480" bIns="30480" numCol="1" spcCol="1270" anchor="ctr" anchorCtr="0">
          <a:noAutofit/>
        </a:bodyPr>
        <a:lstStyle/>
        <a:p>
          <a:pPr lvl="0" algn="l" defTabSz="533400">
            <a:lnSpc>
              <a:spcPct val="90000"/>
            </a:lnSpc>
            <a:spcBef>
              <a:spcPct val="0"/>
            </a:spcBef>
            <a:spcAft>
              <a:spcPct val="35000"/>
            </a:spcAft>
          </a:pPr>
          <a:r>
            <a:rPr lang="de-DE" sz="1200" b="1" kern="1200" dirty="0" smtClean="0"/>
            <a:t>Sport</a:t>
          </a:r>
          <a:r>
            <a:rPr lang="de-DE" sz="1200" b="0" kern="1200" dirty="0" smtClean="0"/>
            <a:t>: Diskussion der Übertragbarkeit sportlicher Regeln und Prinzipien des Miteinanders auf Gesellschaft und Politik</a:t>
          </a:r>
          <a:endParaRPr lang="de-DE" sz="1200" kern="1200" dirty="0"/>
        </a:p>
      </dsp:txBody>
      <dsp:txXfrm>
        <a:off x="483553" y="4172511"/>
        <a:ext cx="8184298" cy="642146"/>
      </dsp:txXfrm>
    </dsp:sp>
    <dsp:sp modelId="{F521837B-C0E9-4962-A25E-873522F3332C}">
      <dsp:nvSpPr>
        <dsp:cNvPr id="0" name=""/>
        <dsp:cNvSpPr/>
      </dsp:nvSpPr>
      <dsp:spPr>
        <a:xfrm>
          <a:off x="82212" y="4092243"/>
          <a:ext cx="802682" cy="802682"/>
        </a:xfrm>
        <a:prstGeom prst="ellipse">
          <a:avLst/>
        </a:prstGeom>
        <a:solidFill>
          <a:schemeClr val="lt1">
            <a:hueOff val="0"/>
            <a:satOff val="0"/>
            <a:lumOff val="0"/>
            <a:alphaOff val="0"/>
          </a:schemeClr>
        </a:solidFill>
        <a:ln w="25400" cap="flat" cmpd="sng" algn="ctr">
          <a:solidFill>
            <a:srgbClr val="008000"/>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813" cy="496888"/>
          </a:xfrm>
          <a:prstGeom prst="rect">
            <a:avLst/>
          </a:prstGeom>
        </p:spPr>
        <p:txBody>
          <a:bodyPr vert="horz" lIns="91428" tIns="45714" rIns="91428" bIns="45714" rtlCol="0"/>
          <a:lstStyle>
            <a:lvl1pPr algn="l" eaLnBrk="1" hangingPunct="1">
              <a:defRPr sz="1200">
                <a:latin typeface="Arial" charset="0"/>
                <a:ea typeface="+mn-ea"/>
                <a:cs typeface="+mn-cs"/>
              </a:defRPr>
            </a:lvl1pPr>
          </a:lstStyle>
          <a:p>
            <a:pPr>
              <a:defRPr/>
            </a:pPr>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wrap="square" lIns="91428" tIns="45714" rIns="91428" bIns="45714" numCol="1" anchor="t" anchorCtr="0" compatLnSpc="1">
            <a:prstTxWarp prst="textNoShape">
              <a:avLst/>
            </a:prstTxWarp>
          </a:bodyPr>
          <a:lstStyle>
            <a:lvl1pPr algn="r" eaLnBrk="1" hangingPunct="1">
              <a:defRPr sz="1200">
                <a:latin typeface="Arial" pitchFamily="34" charset="0"/>
              </a:defRPr>
            </a:lvl1pPr>
          </a:lstStyle>
          <a:p>
            <a:pPr>
              <a:defRPr/>
            </a:pPr>
            <a:fld id="{DEE4E49E-87DA-43D1-813D-A74E933E41E6}" type="datetimeFigureOut">
              <a:rPr lang="de-DE" altLang="de-DE"/>
              <a:pPr>
                <a:defRPr/>
              </a:pPr>
              <a:t>26.10.2021</a:t>
            </a:fld>
            <a:endParaRPr lang="de-DE" altLang="de-DE"/>
          </a:p>
        </p:txBody>
      </p:sp>
      <p:sp>
        <p:nvSpPr>
          <p:cNvPr id="4" name="Fußzeilenplatzhalter 3"/>
          <p:cNvSpPr>
            <a:spLocks noGrp="1"/>
          </p:cNvSpPr>
          <p:nvPr>
            <p:ph type="ftr" sz="quarter" idx="2"/>
          </p:nvPr>
        </p:nvSpPr>
        <p:spPr>
          <a:xfrm>
            <a:off x="0" y="9428163"/>
            <a:ext cx="2944813" cy="496887"/>
          </a:xfrm>
          <a:prstGeom prst="rect">
            <a:avLst/>
          </a:prstGeom>
        </p:spPr>
        <p:txBody>
          <a:bodyPr vert="horz" lIns="91428" tIns="45714" rIns="91428" bIns="45714" rtlCol="0" anchor="b"/>
          <a:lstStyle>
            <a:lvl1pPr algn="l" eaLnBrk="1" hangingPunct="1">
              <a:defRPr sz="1200">
                <a:latin typeface="Arial" charset="0"/>
                <a:ea typeface="+mn-ea"/>
                <a:cs typeface="+mn-cs"/>
              </a:defRPr>
            </a:lvl1pPr>
          </a:lstStyle>
          <a:p>
            <a:pPr>
              <a:defRPr/>
            </a:pPr>
            <a:endParaRPr lang="de-DE"/>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wrap="square" lIns="91428" tIns="45714" rIns="91428" bIns="45714" numCol="1" anchor="b" anchorCtr="0" compatLnSpc="1">
            <a:prstTxWarp prst="textNoShape">
              <a:avLst/>
            </a:prstTxWarp>
          </a:bodyPr>
          <a:lstStyle>
            <a:lvl1pPr algn="r" eaLnBrk="1" hangingPunct="1">
              <a:defRPr sz="1200"/>
            </a:lvl1pPr>
          </a:lstStyle>
          <a:p>
            <a:pPr>
              <a:defRPr/>
            </a:pPr>
            <a:fld id="{42B33CF1-4DA7-4379-8D51-9BAB0BCF1827}" type="slidenum">
              <a:rPr lang="de-DE" altLang="de-DE"/>
              <a:pPr>
                <a:defRPr/>
              </a:pPr>
              <a:t>‹Nr.›</a:t>
            </a:fld>
            <a:endParaRPr lang="de-DE" altLang="de-DE"/>
          </a:p>
        </p:txBody>
      </p:sp>
    </p:spTree>
    <p:extLst>
      <p:ext uri="{BB962C8B-B14F-4D97-AF65-F5344CB8AC3E}">
        <p14:creationId xmlns:p14="http://schemas.microsoft.com/office/powerpoint/2010/main" val="787350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813" cy="496888"/>
          </a:xfrm>
          <a:prstGeom prst="rect">
            <a:avLst/>
          </a:prstGeom>
        </p:spPr>
        <p:txBody>
          <a:bodyPr vert="horz" lIns="91428" tIns="45714" rIns="91428" bIns="45714" rtlCol="0"/>
          <a:lstStyle>
            <a:lvl1pPr algn="l" eaLnBrk="1" hangingPunct="1">
              <a:defRPr sz="1200">
                <a:latin typeface="Arial" charset="0"/>
                <a:ea typeface="+mn-ea"/>
                <a:cs typeface="+mn-cs"/>
              </a:defRPr>
            </a:lvl1pPr>
          </a:lstStyle>
          <a:p>
            <a:pPr>
              <a:defRPr/>
            </a:pPr>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wrap="square" lIns="91428" tIns="45714" rIns="91428" bIns="45714" numCol="1" anchor="t" anchorCtr="0" compatLnSpc="1">
            <a:prstTxWarp prst="textNoShape">
              <a:avLst/>
            </a:prstTxWarp>
          </a:bodyPr>
          <a:lstStyle>
            <a:lvl1pPr algn="r" eaLnBrk="1" hangingPunct="1">
              <a:defRPr sz="1200">
                <a:latin typeface="Arial" pitchFamily="34" charset="0"/>
              </a:defRPr>
            </a:lvl1pPr>
          </a:lstStyle>
          <a:p>
            <a:pPr>
              <a:defRPr/>
            </a:pPr>
            <a:fld id="{BF71B21E-ADE7-44FE-905A-FB73896823CE}" type="datetimeFigureOut">
              <a:rPr lang="de-DE" altLang="de-DE"/>
              <a:pPr>
                <a:defRPr/>
              </a:pPr>
              <a:t>26.10.2021</a:t>
            </a:fld>
            <a:endParaRPr lang="de-DE" alt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8" tIns="45714" rIns="91428" bIns="45714" rtlCol="0" anchor="ctr"/>
          <a:lstStyle/>
          <a:p>
            <a:pPr lvl="0"/>
            <a:endParaRPr lang="de-DE" noProof="0"/>
          </a:p>
        </p:txBody>
      </p:sp>
      <p:sp>
        <p:nvSpPr>
          <p:cNvPr id="5" name="Notizenplatzhalter 4"/>
          <p:cNvSpPr>
            <a:spLocks noGrp="1"/>
          </p:cNvSpPr>
          <p:nvPr>
            <p:ph type="body" sz="quarter" idx="3"/>
          </p:nvPr>
        </p:nvSpPr>
        <p:spPr>
          <a:xfrm>
            <a:off x="677863" y="4714875"/>
            <a:ext cx="5441950" cy="4467225"/>
          </a:xfrm>
          <a:prstGeom prst="rect">
            <a:avLst/>
          </a:prstGeom>
        </p:spPr>
        <p:txBody>
          <a:bodyPr vert="horz" wrap="square" lIns="91428" tIns="45714" rIns="91428" bIns="45714" numCol="1" anchor="t" anchorCtr="0" compatLnSpc="1">
            <a:prstTxWarp prst="textNoShape">
              <a:avLst/>
            </a:prstTxWarp>
          </a:bodyPr>
          <a:lstStyle/>
          <a:p>
            <a:pPr lvl="0"/>
            <a:r>
              <a:rPr lang="de-DE" altLang="de-DE" noProof="0"/>
              <a:t>Textmasterformat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6" name="Fußzeilenplatzhalter 5"/>
          <p:cNvSpPr>
            <a:spLocks noGrp="1"/>
          </p:cNvSpPr>
          <p:nvPr>
            <p:ph type="ftr" sz="quarter" idx="4"/>
          </p:nvPr>
        </p:nvSpPr>
        <p:spPr>
          <a:xfrm>
            <a:off x="0" y="9428163"/>
            <a:ext cx="2944813" cy="496887"/>
          </a:xfrm>
          <a:prstGeom prst="rect">
            <a:avLst/>
          </a:prstGeom>
        </p:spPr>
        <p:txBody>
          <a:bodyPr vert="horz" lIns="91428" tIns="45714" rIns="91428" bIns="45714" rtlCol="0" anchor="b"/>
          <a:lstStyle>
            <a:lvl1pPr algn="l" eaLnBrk="1" hangingPunct="1">
              <a:defRPr sz="1200">
                <a:latin typeface="Arial" charset="0"/>
                <a:ea typeface="+mn-ea"/>
                <a:cs typeface="+mn-cs"/>
              </a:defRPr>
            </a:lvl1pPr>
          </a:lstStyle>
          <a:p>
            <a:pPr>
              <a:defRPr/>
            </a:pPr>
            <a:endParaRPr lang="de-DE"/>
          </a:p>
        </p:txBody>
      </p:sp>
      <p:sp>
        <p:nvSpPr>
          <p:cNvPr id="7" name="Foliennummernplatzhalter 6"/>
          <p:cNvSpPr>
            <a:spLocks noGrp="1"/>
          </p:cNvSpPr>
          <p:nvPr>
            <p:ph type="sldNum" sz="quarter" idx="5"/>
          </p:nvPr>
        </p:nvSpPr>
        <p:spPr>
          <a:xfrm>
            <a:off x="3849688" y="9428163"/>
            <a:ext cx="2946400" cy="496887"/>
          </a:xfrm>
          <a:prstGeom prst="rect">
            <a:avLst/>
          </a:prstGeom>
        </p:spPr>
        <p:txBody>
          <a:bodyPr vert="horz" wrap="square" lIns="91428" tIns="45714" rIns="91428" bIns="45714" numCol="1" anchor="b" anchorCtr="0" compatLnSpc="1">
            <a:prstTxWarp prst="textNoShape">
              <a:avLst/>
            </a:prstTxWarp>
          </a:bodyPr>
          <a:lstStyle>
            <a:lvl1pPr algn="r" eaLnBrk="1" hangingPunct="1">
              <a:defRPr sz="1200"/>
            </a:lvl1pPr>
          </a:lstStyle>
          <a:p>
            <a:pPr>
              <a:defRPr/>
            </a:pPr>
            <a:fld id="{50FC9885-5B74-4E4C-92BD-3993EC2F6D42}" type="slidenum">
              <a:rPr lang="de-DE" altLang="de-DE"/>
              <a:pPr>
                <a:defRPr/>
              </a:pPr>
              <a:t>‹Nr.›</a:t>
            </a:fld>
            <a:endParaRPr lang="de-DE" altLang="de-DE"/>
          </a:p>
        </p:txBody>
      </p:sp>
    </p:spTree>
    <p:extLst>
      <p:ext uri="{BB962C8B-B14F-4D97-AF65-F5344CB8AC3E}">
        <p14:creationId xmlns:p14="http://schemas.microsoft.com/office/powerpoint/2010/main" val="18579406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dirty="0" smtClean="0">
              <a:ea typeface="ＭＳ Ｐゴシック" pitchFamily="34" charset="-128"/>
            </a:endParaRPr>
          </a:p>
        </p:txBody>
      </p:sp>
      <p:sp>
        <p:nvSpPr>
          <p:cNvPr id="4301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6ECCA0B6-7FE9-4280-A7A2-5A42055F495F}" type="slidenum">
              <a:rPr lang="de-DE" altLang="de-DE" sz="1200" smtClean="0"/>
              <a:pPr/>
              <a:t>1</a:t>
            </a:fld>
            <a:endParaRPr lang="de-DE" altLang="de-DE"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smtClean="0">
                <a:ea typeface="ＭＳ Ｐゴシック" pitchFamily="34" charset="-128"/>
              </a:rPr>
              <a:t>Das Portal ist als</a:t>
            </a:r>
            <a:r>
              <a:rPr lang="de-DE" altLang="de-DE" baseline="0" dirty="0" smtClean="0">
                <a:ea typeface="ＭＳ Ｐゴシック" pitchFamily="34" charset="-128"/>
              </a:rPr>
              <a:t> „Mitmachportal“ konzipiert, d. h. Sie können Ihre Anregungen und guten Projekt- und Unterrichtsbeispiele gerne am ISB einreichen. </a:t>
            </a:r>
            <a:endParaRPr lang="de-DE" altLang="de-DE" dirty="0" smtClean="0">
              <a:ea typeface="ＭＳ Ｐゴシック" pitchFamily="34" charset="-128"/>
            </a:endParaRPr>
          </a:p>
        </p:txBody>
      </p:sp>
      <p:sp>
        <p:nvSpPr>
          <p:cNvPr id="5222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412EC704-0F1B-4D3F-A6D2-5E4F5BC20ED3}" type="slidenum">
              <a:rPr lang="de-DE" altLang="de-DE" sz="1200" smtClean="0"/>
              <a:pPr/>
              <a:t>12</a:t>
            </a:fld>
            <a:endParaRPr lang="de-DE" altLang="de-DE"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smtClean="0">
                <a:ea typeface="ＭＳ Ｐゴシック" pitchFamily="34" charset="-128"/>
              </a:rPr>
              <a:t>Politische Bildung als </a:t>
            </a:r>
            <a:r>
              <a:rPr lang="de-DE" altLang="de-DE" b="1" dirty="0" smtClean="0">
                <a:ea typeface="ＭＳ Ｐゴシック" pitchFamily="34" charset="-128"/>
              </a:rPr>
              <a:t>Unterrichtsprinzip in allen Fächern aller Schularten</a:t>
            </a:r>
            <a:r>
              <a:rPr lang="de-DE" altLang="de-DE" dirty="0" smtClean="0">
                <a:ea typeface="ＭＳ Ｐゴシック" pitchFamily="34" charset="-128"/>
              </a:rPr>
              <a:t> wahrzunehmen, </a:t>
            </a:r>
            <a:r>
              <a:rPr lang="de-DE" altLang="de-DE" b="1" dirty="0" smtClean="0">
                <a:ea typeface="ＭＳ Ｐゴシック" pitchFamily="34" charset="-128"/>
              </a:rPr>
              <a:t>bedeutet</a:t>
            </a:r>
            <a:r>
              <a:rPr lang="de-DE" altLang="de-DE" dirty="0" smtClean="0">
                <a:ea typeface="ＭＳ Ｐゴシック" pitchFamily="34" charset="-128"/>
              </a:rPr>
              <a:t> für alle Lehrkräfte in ihrem Fachunterricht nach den ihnen gegebenen Möglichkeiten, die Schülerinnen und Schüler </a:t>
            </a:r>
            <a:r>
              <a:rPr lang="de-DE" altLang="de-DE" b="1" dirty="0" smtClean="0">
                <a:ea typeface="ＭＳ Ｐゴシック" pitchFamily="34" charset="-128"/>
              </a:rPr>
              <a:t>zur Mündigkeit zu erziehen</a:t>
            </a:r>
            <a:r>
              <a:rPr lang="de-DE" altLang="de-DE" dirty="0" smtClean="0">
                <a:ea typeface="ＭＳ Ｐゴシック" pitchFamily="34" charset="-128"/>
              </a:rPr>
              <a:t>. </a:t>
            </a:r>
          </a:p>
          <a:p>
            <a:endParaRPr lang="de-DE" altLang="de-DE" dirty="0" smtClean="0">
              <a:ea typeface="ＭＳ Ｐゴシック" pitchFamily="34" charset="-128"/>
            </a:endParaRPr>
          </a:p>
          <a:p>
            <a:r>
              <a:rPr lang="de-DE" altLang="de-DE" dirty="0" smtClean="0">
                <a:ea typeface="ＭＳ Ｐゴシック" pitchFamily="34" charset="-128"/>
              </a:rPr>
              <a:t>Schnittmengen finden, Synergieeffekte nutzen </a:t>
            </a:r>
          </a:p>
          <a:p>
            <a:endParaRPr lang="de-DE" altLang="de-DE" dirty="0" smtClean="0">
              <a:ea typeface="ＭＳ Ｐゴシック" pitchFamily="34" charset="-128"/>
            </a:endParaRPr>
          </a:p>
        </p:txBody>
      </p:sp>
      <p:sp>
        <p:nvSpPr>
          <p:cNvPr id="5325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2D1F1B2D-856B-4D6D-81DB-D826C12D0377}" type="slidenum">
              <a:rPr lang="de-DE" altLang="de-DE" sz="1200" smtClean="0"/>
              <a:pPr/>
              <a:t>13</a:t>
            </a:fld>
            <a:endParaRPr lang="de-DE" altLang="de-DE"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smtClean="0">
                <a:ea typeface="ＭＳ Ｐゴシック" pitchFamily="34" charset="-128"/>
              </a:rPr>
              <a:t>Dies setzt aber auch die </a:t>
            </a:r>
            <a:r>
              <a:rPr lang="de-DE" altLang="de-DE" b="1" dirty="0" smtClean="0">
                <a:ea typeface="ＭＳ Ｐゴシック" pitchFamily="34" charset="-128"/>
              </a:rPr>
              <a:t>Beachtung bestimmter Prinzipien</a:t>
            </a:r>
            <a:r>
              <a:rPr lang="de-DE" altLang="de-DE" dirty="0" smtClean="0">
                <a:ea typeface="ＭＳ Ｐゴシック" pitchFamily="34" charset="-128"/>
              </a:rPr>
              <a:t> voraus (Beamtengesetz bzw. Beutelsbacher Konsens aus den 70er Jahren):</a:t>
            </a:r>
          </a:p>
          <a:p>
            <a:pPr>
              <a:buFontTx/>
              <a:buChar char="-"/>
            </a:pPr>
            <a:r>
              <a:rPr lang="de-DE" altLang="de-DE" b="1" dirty="0" smtClean="0">
                <a:ea typeface="ＭＳ Ｐゴシック" pitchFamily="34" charset="-128"/>
              </a:rPr>
              <a:t> Neutralitätspflicht</a:t>
            </a:r>
            <a:r>
              <a:rPr lang="de-DE" altLang="de-DE" dirty="0" smtClean="0">
                <a:ea typeface="ＭＳ Ｐゴシック" pitchFamily="34" charset="-128"/>
              </a:rPr>
              <a:t>: informieren und zur Meinungsbildung befähigen, ohne zu indoktrinieren. Persönliche Meinungen sind als solche deshalb deutlich zu kennzeichnen. </a:t>
            </a:r>
            <a:r>
              <a:rPr lang="de-DE" altLang="de-DE" b="1" dirty="0" smtClean="0">
                <a:ea typeface="ＭＳ Ｐゴシック" pitchFamily="34" charset="-128"/>
              </a:rPr>
              <a:t>Sensibilität</a:t>
            </a:r>
            <a:r>
              <a:rPr lang="de-DE" altLang="de-DE" dirty="0" smtClean="0">
                <a:ea typeface="ＭＳ Ｐゴシック" pitchFamily="34" charset="-128"/>
              </a:rPr>
              <a:t> der Schulen bei der Einladung von politischen Würdenträgern!</a:t>
            </a:r>
          </a:p>
          <a:p>
            <a:pPr>
              <a:buFontTx/>
              <a:buChar char="-"/>
            </a:pPr>
            <a:r>
              <a:rPr lang="de-DE" altLang="de-DE" b="1" dirty="0" smtClean="0">
                <a:ea typeface="ＭＳ Ｐゴシック" pitchFamily="34" charset="-128"/>
              </a:rPr>
              <a:t> Überwältigungsverbot</a:t>
            </a:r>
            <a:r>
              <a:rPr lang="de-DE" altLang="de-DE" dirty="0" smtClean="0">
                <a:ea typeface="ＭＳ Ｐゴシック" pitchFamily="34" charset="-128"/>
              </a:rPr>
              <a:t>: </a:t>
            </a:r>
            <a:r>
              <a:rPr lang="de-DE" altLang="de-DE" dirty="0" err="1" smtClean="0">
                <a:ea typeface="ＭＳ Ｐゴシック" pitchFamily="34" charset="-128"/>
              </a:rPr>
              <a:t>SuS</a:t>
            </a:r>
            <a:r>
              <a:rPr lang="de-DE" altLang="de-DE" dirty="0" smtClean="0">
                <a:ea typeface="ＭＳ Ｐゴシック" pitchFamily="34" charset="-128"/>
              </a:rPr>
              <a:t> erhalten ausreichend Gelegenheit, sich selbst ein Urteil zu bilden. Es ist dabei nicht zulässig, die Lernenden im Sinne der gewünschten Meinung zu beeinflussen.</a:t>
            </a:r>
          </a:p>
          <a:p>
            <a:pPr>
              <a:buFontTx/>
              <a:buChar char="-"/>
            </a:pPr>
            <a:r>
              <a:rPr lang="de-DE" altLang="de-DE" b="1" dirty="0" smtClean="0">
                <a:ea typeface="ＭＳ Ｐゴシック" pitchFamily="34" charset="-128"/>
              </a:rPr>
              <a:t> </a:t>
            </a:r>
            <a:r>
              <a:rPr lang="de-DE" altLang="de-DE" b="1" dirty="0" err="1" smtClean="0">
                <a:ea typeface="ＭＳ Ｐゴシック" pitchFamily="34" charset="-128"/>
              </a:rPr>
              <a:t>Kontroversitätsprinzip</a:t>
            </a:r>
            <a:r>
              <a:rPr lang="de-DE" altLang="de-DE" dirty="0" smtClean="0">
                <a:ea typeface="ＭＳ Ｐゴシック" pitchFamily="34" charset="-128"/>
              </a:rPr>
              <a:t>: Inhalte, die in Wissenschaft und Forschung kontrovers sind, sollen auch im Unterricht nach Möglichkeit kontrovers behandelt werden. Dabei wird von der Lehrkraft nicht</a:t>
            </a:r>
            <a:r>
              <a:rPr lang="de-DE" altLang="de-DE" baseline="0" dirty="0" smtClean="0">
                <a:ea typeface="ＭＳ Ｐゴシック" pitchFamily="34" charset="-128"/>
              </a:rPr>
              <a:t> erwartet, jede öffentliche bzw. wissenschaftliche Kontroverse immer in ihrer ganzen Bandbreite abzubilden. Die Zielsetzung ist vielmehr, das </a:t>
            </a:r>
            <a:r>
              <a:rPr lang="de-DE" altLang="de-DE" baseline="0" dirty="0" err="1" smtClean="0">
                <a:ea typeface="ＭＳ Ｐゴシック" pitchFamily="34" charset="-128"/>
              </a:rPr>
              <a:t>Kontroversitätsprinzip</a:t>
            </a:r>
            <a:r>
              <a:rPr lang="de-DE" altLang="de-DE" baseline="0" dirty="0" smtClean="0">
                <a:ea typeface="ＭＳ Ｐゴシック" pitchFamily="34" charset="-128"/>
              </a:rPr>
              <a:t> zum Kern der eigenen Berufsethik zu erheben und so den Unterricht vor Parteilichkeit und Unausgewogenheit zu schützen. </a:t>
            </a:r>
            <a:endParaRPr lang="de-DE" altLang="de-DE" dirty="0" smtClean="0">
              <a:ea typeface="ＭＳ Ｐゴシック" pitchFamily="34" charset="-128"/>
            </a:endParaRPr>
          </a:p>
          <a:p>
            <a:pPr>
              <a:buFontTx/>
              <a:buChar char="-"/>
            </a:pPr>
            <a:r>
              <a:rPr lang="de-DE" altLang="de-DE" b="1" dirty="0" smtClean="0">
                <a:ea typeface="ＭＳ Ｐゴシック" pitchFamily="34" charset="-128"/>
              </a:rPr>
              <a:t>Interessenorientierung:</a:t>
            </a:r>
            <a:r>
              <a:rPr lang="de-DE" altLang="de-DE" b="1" baseline="0" dirty="0" smtClean="0">
                <a:ea typeface="ＭＳ Ｐゴシック" pitchFamily="34" charset="-128"/>
              </a:rPr>
              <a:t> </a:t>
            </a:r>
            <a:r>
              <a:rPr lang="de-DE" altLang="de-DE" b="0" baseline="0" dirty="0" smtClean="0">
                <a:ea typeface="ＭＳ Ｐゴシック" pitchFamily="34" charset="-128"/>
              </a:rPr>
              <a:t>Die Schülerinnen und Schüler sollen dazu befähigt werden, politische Konstellationen und ihre eigenen Interessenlagen zu analysieren sowie nach Mitteln und Wegen zu suchen, die vorgefundene politische Lage zu beeinflussen. </a:t>
            </a:r>
            <a:endParaRPr lang="de-DE" altLang="de-DE" b="1" dirty="0" smtClean="0">
              <a:ea typeface="ＭＳ Ｐゴシック" pitchFamily="34" charset="-128"/>
            </a:endParaRPr>
          </a:p>
          <a:p>
            <a:pPr>
              <a:buFontTx/>
              <a:buNone/>
            </a:pPr>
            <a:r>
              <a:rPr lang="de-DE" altLang="de-DE" b="1" dirty="0" smtClean="0">
                <a:ea typeface="ＭＳ Ｐゴシック" pitchFamily="34" charset="-128"/>
              </a:rPr>
              <a:t>Aktualitätsprinzip</a:t>
            </a:r>
            <a:r>
              <a:rPr lang="de-DE" altLang="de-DE" dirty="0" smtClean="0">
                <a:ea typeface="ＭＳ Ｐゴシック" pitchFamily="34" charset="-128"/>
              </a:rPr>
              <a:t>: Multiperspektivische Auseinandersetzung mit aktuellen politischen Fragestellungen und Anlässen, die einen Bezug zur Lebenswelt und zu den Interessen der Heranwachsenden bieten.</a:t>
            </a:r>
          </a:p>
          <a:p>
            <a:endParaRPr lang="de-DE" altLang="de-DE" b="1" dirty="0" smtClean="0">
              <a:ea typeface="ＭＳ Ｐゴシック" pitchFamily="34" charset="-128"/>
            </a:endParaRPr>
          </a:p>
          <a:p>
            <a:endParaRPr lang="de-DE" dirty="0"/>
          </a:p>
        </p:txBody>
      </p:sp>
      <p:sp>
        <p:nvSpPr>
          <p:cNvPr id="4" name="Foliennummernplatzhalter 3"/>
          <p:cNvSpPr>
            <a:spLocks noGrp="1"/>
          </p:cNvSpPr>
          <p:nvPr>
            <p:ph type="sldNum" sz="quarter" idx="10"/>
          </p:nvPr>
        </p:nvSpPr>
        <p:spPr/>
        <p:txBody>
          <a:bodyPr/>
          <a:lstStyle/>
          <a:p>
            <a:pPr>
              <a:defRPr/>
            </a:pPr>
            <a:fld id="{50FC9885-5B74-4E4C-92BD-3993EC2F6D42}" type="slidenum">
              <a:rPr lang="de-DE" altLang="de-DE" smtClean="0"/>
              <a:pPr>
                <a:defRPr/>
              </a:pPr>
              <a:t>14</a:t>
            </a:fld>
            <a:endParaRPr lang="de-DE" altLang="de-DE"/>
          </a:p>
        </p:txBody>
      </p:sp>
    </p:spTree>
    <p:extLst>
      <p:ext uri="{BB962C8B-B14F-4D97-AF65-F5344CB8AC3E}">
        <p14:creationId xmlns:p14="http://schemas.microsoft.com/office/powerpoint/2010/main" val="3546612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ea typeface="ＭＳ Ｐゴシック" pitchFamily="34" charset="-128"/>
            </a:endParaRPr>
          </a:p>
        </p:txBody>
      </p:sp>
      <p:sp>
        <p:nvSpPr>
          <p:cNvPr id="5427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A0C39376-ADA9-4BDA-A0BB-F8B11516C17E}" type="slidenum">
              <a:rPr lang="de-DE" altLang="de-DE" sz="1200" smtClean="0"/>
              <a:pPr/>
              <a:t>15</a:t>
            </a:fld>
            <a:endParaRPr lang="de-DE" altLang="de-DE"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smtClean="0">
                <a:ea typeface="ＭＳ Ｐゴシック" pitchFamily="34" charset="-128"/>
              </a:rPr>
              <a:t>Im </a:t>
            </a:r>
            <a:r>
              <a:rPr lang="de-DE" altLang="de-DE" dirty="0" err="1" smtClean="0">
                <a:ea typeface="ＭＳ Ｐゴシック" pitchFamily="34" charset="-128"/>
              </a:rPr>
              <a:t>LehrplanPLUS</a:t>
            </a:r>
            <a:r>
              <a:rPr lang="de-DE" altLang="de-DE" dirty="0" smtClean="0">
                <a:ea typeface="ＭＳ Ｐゴシック" pitchFamily="34" charset="-128"/>
              </a:rPr>
              <a:t> sind auf der zweiten Ebene 15 fächer- und schulartübergreifende Bildungs- und Erziehungsziele (</a:t>
            </a:r>
            <a:r>
              <a:rPr lang="de-DE" altLang="de-DE" b="1" dirty="0" err="1" smtClean="0">
                <a:ea typeface="ＭＳ Ｐゴシック" pitchFamily="34" charset="-128"/>
              </a:rPr>
              <a:t>FüZ</a:t>
            </a:r>
            <a:r>
              <a:rPr lang="de-DE" altLang="de-DE" dirty="0" smtClean="0">
                <a:ea typeface="ＭＳ Ｐゴシック" pitchFamily="34" charset="-128"/>
              </a:rPr>
              <a:t>) strukturell verortet. Sie besitzen die </a:t>
            </a:r>
            <a:r>
              <a:rPr lang="de-DE" altLang="de-DE" b="1" dirty="0" smtClean="0">
                <a:ea typeface="ＭＳ Ｐゴシック" pitchFamily="34" charset="-128"/>
              </a:rPr>
              <a:t>gleiche Wertigkeit wie die Fachlehrpläne</a:t>
            </a:r>
            <a:r>
              <a:rPr lang="de-DE" altLang="de-DE" dirty="0" smtClean="0">
                <a:ea typeface="ＭＳ Ｐゴシック" pitchFamily="34" charset="-128"/>
              </a:rPr>
              <a:t> und im Unterricht ist auf deren Umsetzung zu achten!</a:t>
            </a:r>
          </a:p>
          <a:p>
            <a:r>
              <a:rPr lang="de-DE" altLang="de-DE" b="1" dirty="0" smtClean="0">
                <a:ea typeface="ＭＳ Ｐゴシック" pitchFamily="34" charset="-128"/>
              </a:rPr>
              <a:t>Politische Bildung</a:t>
            </a:r>
            <a:r>
              <a:rPr lang="de-DE" altLang="de-DE" dirty="0" smtClean="0">
                <a:ea typeface="ＭＳ Ｐゴシック" pitchFamily="34" charset="-128"/>
              </a:rPr>
              <a:t> ist eines dieser 15 </a:t>
            </a:r>
            <a:r>
              <a:rPr lang="de-DE" altLang="de-DE" dirty="0" err="1" smtClean="0">
                <a:ea typeface="ＭＳ Ｐゴシック" pitchFamily="34" charset="-128"/>
              </a:rPr>
              <a:t>FüZ</a:t>
            </a:r>
            <a:r>
              <a:rPr lang="de-DE" altLang="de-DE" dirty="0" smtClean="0">
                <a:ea typeface="ＭＳ Ｐゴシック" pitchFamily="34" charset="-128"/>
              </a:rPr>
              <a:t>. Der Politischen Bildung kommt deshalb ein </a:t>
            </a:r>
            <a:r>
              <a:rPr lang="de-DE" altLang="de-DE" b="1" dirty="0" smtClean="0">
                <a:ea typeface="ＭＳ Ｐゴシック" pitchFamily="34" charset="-128"/>
              </a:rPr>
              <a:t>zentraler Stellenwert zu,</a:t>
            </a:r>
            <a:r>
              <a:rPr lang="de-DE" altLang="de-DE" dirty="0" smtClean="0">
                <a:ea typeface="ＭＳ Ｐゴシック" pitchFamily="34" charset="-128"/>
              </a:rPr>
              <a:t> da sie im Grunde genommen mit allen anderen </a:t>
            </a:r>
            <a:r>
              <a:rPr lang="de-DE" altLang="de-DE" dirty="0" err="1" smtClean="0">
                <a:ea typeface="ＭＳ Ｐゴシック" pitchFamily="34" charset="-128"/>
              </a:rPr>
              <a:t>FüZ</a:t>
            </a:r>
            <a:r>
              <a:rPr lang="de-DE" altLang="de-DE" dirty="0" smtClean="0">
                <a:ea typeface="ＭＳ Ｐゴシック" pitchFamily="34" charset="-128"/>
              </a:rPr>
              <a:t> </a:t>
            </a:r>
            <a:r>
              <a:rPr lang="de-DE" altLang="de-DE" b="1" dirty="0" smtClean="0">
                <a:ea typeface="ＭＳ Ｐゴシック" pitchFamily="34" charset="-128"/>
              </a:rPr>
              <a:t>Schnittmengen</a:t>
            </a:r>
            <a:r>
              <a:rPr lang="de-DE" altLang="de-DE" dirty="0" smtClean="0">
                <a:ea typeface="ＭＳ Ｐゴシック" pitchFamily="34" charset="-128"/>
              </a:rPr>
              <a:t> aufweist. Die folgende</a:t>
            </a:r>
            <a:r>
              <a:rPr lang="de-DE" altLang="de-DE" baseline="0" dirty="0" smtClean="0">
                <a:ea typeface="ＭＳ Ｐゴシック" pitchFamily="34" charset="-128"/>
              </a:rPr>
              <a:t> Auswahl auf den nächsten Folien ist beispielhaft zu verstehen. Die beiden </a:t>
            </a:r>
            <a:r>
              <a:rPr lang="de-DE" altLang="de-DE" baseline="0" dirty="0" err="1" smtClean="0">
                <a:ea typeface="ＭＳ Ｐゴシック" pitchFamily="34" charset="-128"/>
              </a:rPr>
              <a:t>FüZ</a:t>
            </a:r>
            <a:r>
              <a:rPr lang="de-DE" altLang="de-DE" baseline="0" dirty="0" smtClean="0">
                <a:ea typeface="ＭＳ Ｐゴシック" pitchFamily="34" charset="-128"/>
              </a:rPr>
              <a:t> „Technische Bildung“ und „Gesundheitsförderung“ zeigen, dass auch fächerübergreifende Bildungs- und Erziehungsziele, die auf den ersten Blick weniger affin für die Politische Bildung erscheinen, durchaus Schnittmengen aufweisen. Für das dritte Beispiel wurde das Konzept der Bildung für nachhaltige Entwicklung gewählt, da es hier ein besonders hohes Maß an Schnittmengen gibt. Beide Konzepte bieten sich für die schulische Profilbildung an und sollten im Schulentwicklungsprozess Berücksichtigung finden, zumal sie nahezu alle anderen </a:t>
            </a:r>
            <a:r>
              <a:rPr lang="de-DE" altLang="de-DE" baseline="0" dirty="0" err="1" smtClean="0">
                <a:ea typeface="ＭＳ Ｐゴシック" pitchFamily="34" charset="-128"/>
              </a:rPr>
              <a:t>FüZ</a:t>
            </a:r>
            <a:r>
              <a:rPr lang="de-DE" altLang="de-DE" baseline="0" dirty="0" smtClean="0">
                <a:ea typeface="ＭＳ Ｐゴシック" pitchFamily="34" charset="-128"/>
              </a:rPr>
              <a:t> integrieren. </a:t>
            </a:r>
            <a:endParaRPr lang="de-DE" altLang="de-DE" dirty="0" smtClean="0">
              <a:ea typeface="ＭＳ Ｐゴシック" pitchFamily="34" charset="-128"/>
            </a:endParaRPr>
          </a:p>
        </p:txBody>
      </p:sp>
      <p:sp>
        <p:nvSpPr>
          <p:cNvPr id="5530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7039ED07-08D0-45C8-BC97-19F05F59D3AA}" type="slidenum">
              <a:rPr lang="de-DE" altLang="de-DE" sz="1200" smtClean="0">
                <a:cs typeface="Arial" charset="0"/>
              </a:rPr>
              <a:pPr/>
              <a:t>16</a:t>
            </a:fld>
            <a:endParaRPr lang="de-DE" altLang="de-DE" sz="1200"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ea typeface="ＭＳ Ｐゴシック" pitchFamily="34" charset="-128"/>
            </a:endParaRPr>
          </a:p>
        </p:txBody>
      </p:sp>
      <p:sp>
        <p:nvSpPr>
          <p:cNvPr id="5632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0C898002-8FDF-47BA-867D-90116D1AA4C6}" type="slidenum">
              <a:rPr lang="de-DE" altLang="de-DE" sz="1200" smtClean="0"/>
              <a:pPr/>
              <a:t>17</a:t>
            </a:fld>
            <a:endParaRPr lang="de-DE" altLang="de-DE"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ea typeface="ＭＳ Ｐゴシック" pitchFamily="34" charset="-128"/>
            </a:endParaRPr>
          </a:p>
        </p:txBody>
      </p:sp>
      <p:sp>
        <p:nvSpPr>
          <p:cNvPr id="5734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6D3401A3-C0EB-4286-8C89-434D8E73C7C2}" type="slidenum">
              <a:rPr lang="de-DE" altLang="de-DE" sz="1200" smtClean="0"/>
              <a:pPr/>
              <a:t>18</a:t>
            </a:fld>
            <a:endParaRPr lang="de-DE" altLang="de-DE"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ea typeface="ＭＳ Ｐゴシック" pitchFamily="34" charset="-128"/>
            </a:endParaRPr>
          </a:p>
        </p:txBody>
      </p:sp>
      <p:sp>
        <p:nvSpPr>
          <p:cNvPr id="5837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4C318D99-579A-4347-99FA-2A380F1C302F}" type="slidenum">
              <a:rPr lang="de-DE" altLang="de-DE" sz="1200" smtClean="0"/>
              <a:pPr/>
              <a:t>19</a:t>
            </a:fld>
            <a:endParaRPr lang="de-DE" altLang="de-DE"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ea typeface="ＭＳ Ｐゴシック" pitchFamily="34" charset="-128"/>
            </a:endParaRPr>
          </a:p>
        </p:txBody>
      </p:sp>
      <p:sp>
        <p:nvSpPr>
          <p:cNvPr id="5939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197AD41A-CC4C-4D2B-B5B4-2BA9187FFDBE}" type="slidenum">
              <a:rPr lang="de-DE" altLang="de-DE" sz="1200" smtClean="0"/>
              <a:pPr/>
              <a:t>20</a:t>
            </a:fld>
            <a:endParaRPr lang="de-DE" altLang="de-DE"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ea typeface="ＭＳ Ｐゴシック" pitchFamily="34" charset="-128"/>
            </a:endParaRPr>
          </a:p>
        </p:txBody>
      </p:sp>
      <p:sp>
        <p:nvSpPr>
          <p:cNvPr id="6144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AFDC522E-92A5-4504-B37A-6F202C0C4837}" type="slidenum">
              <a:rPr lang="de-DE" altLang="de-DE" sz="1200" smtClean="0"/>
              <a:pPr/>
              <a:t>21</a:t>
            </a:fld>
            <a:endParaRPr lang="de-DE" altLang="de-DE"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ea typeface="ＭＳ Ｐゴシック" pitchFamily="34" charset="-128"/>
            </a:endParaRPr>
          </a:p>
        </p:txBody>
      </p:sp>
      <p:sp>
        <p:nvSpPr>
          <p:cNvPr id="4403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37997405-B7F3-4B22-8A76-5866FDC28FFF}" type="slidenum">
              <a:rPr lang="de-DE" altLang="de-DE" sz="1200" smtClean="0"/>
              <a:pPr/>
              <a:t>2</a:t>
            </a:fld>
            <a:endParaRPr lang="de-DE" altLang="de-DE"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smtClean="0">
                <a:ea typeface="ＭＳ Ｐゴシック" pitchFamily="34" charset="-128"/>
              </a:rPr>
              <a:t>Schulleben, Schulkultur und Unterricht sind getragen von den obersten bayerischen Bildungs- und Erziehungszielen, Art. 131 </a:t>
            </a:r>
            <a:r>
              <a:rPr lang="de-DE" altLang="de-DE" dirty="0" err="1" smtClean="0">
                <a:ea typeface="ＭＳ Ｐゴシック" pitchFamily="34" charset="-128"/>
              </a:rPr>
              <a:t>BayVerf</a:t>
            </a:r>
            <a:r>
              <a:rPr lang="de-DE" altLang="de-DE" dirty="0" smtClean="0">
                <a:ea typeface="ＭＳ Ｐゴシック" pitchFamily="34" charset="-128"/>
              </a:rPr>
              <a:t>. </a:t>
            </a:r>
          </a:p>
          <a:p>
            <a:r>
              <a:rPr lang="de-DE" altLang="de-DE" dirty="0" smtClean="0">
                <a:ea typeface="ＭＳ Ｐゴシック" pitchFamily="34" charset="-128"/>
              </a:rPr>
              <a:t>Wie diesem Bildungsziel und unseren Verfassungswerten annähern? </a:t>
            </a:r>
          </a:p>
          <a:p>
            <a:r>
              <a:rPr lang="de-DE" altLang="de-DE" dirty="0" smtClean="0">
                <a:ea typeface="ＭＳ Ｐゴシック" pitchFamily="34" charset="-128"/>
                <a:sym typeface="Wingdings" pitchFamily="2" charset="2"/>
              </a:rPr>
              <a:t> </a:t>
            </a:r>
            <a:r>
              <a:rPr lang="de-DE" altLang="de-DE" dirty="0" smtClean="0">
                <a:ea typeface="ＭＳ Ｐゴシック" pitchFamily="34" charset="-128"/>
              </a:rPr>
              <a:t>Werteerziehung, Haltung zeigen. </a:t>
            </a:r>
          </a:p>
        </p:txBody>
      </p:sp>
      <p:sp>
        <p:nvSpPr>
          <p:cNvPr id="6963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D821BC88-EB81-4411-AB4B-986BBC51C54D}" type="slidenum">
              <a:rPr lang="de-DE" altLang="de-DE" sz="1200" smtClean="0">
                <a:cs typeface="Arial" charset="0"/>
              </a:rPr>
              <a:pPr/>
              <a:t>22</a:t>
            </a:fld>
            <a:endParaRPr lang="de-DE" altLang="de-DE" sz="1200" smtClean="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ea typeface="ＭＳ Ｐゴシック" pitchFamily="34" charset="-128"/>
            </a:endParaRPr>
          </a:p>
        </p:txBody>
      </p:sp>
      <p:sp>
        <p:nvSpPr>
          <p:cNvPr id="6349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AC17835B-DD1E-4157-9E9B-8A9B82489BED}" type="slidenum">
              <a:rPr lang="de-DE" altLang="de-DE" sz="1200" smtClean="0"/>
              <a:pPr/>
              <a:t>23</a:t>
            </a:fld>
            <a:endParaRPr lang="de-DE" altLang="de-DE"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ea typeface="ＭＳ Ｐゴシック" pitchFamily="34" charset="-128"/>
            </a:endParaRPr>
          </a:p>
        </p:txBody>
      </p:sp>
      <p:sp>
        <p:nvSpPr>
          <p:cNvPr id="645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365920AE-3D4B-407F-9337-06211AD1DD5C}" type="slidenum">
              <a:rPr lang="de-DE" altLang="de-DE" sz="1200" smtClean="0"/>
              <a:pPr/>
              <a:t>24</a:t>
            </a:fld>
            <a:endParaRPr lang="de-DE" altLang="de-DE"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b="1" dirty="0" smtClean="0">
                <a:ea typeface="ＭＳ Ｐゴシック" pitchFamily="34" charset="-128"/>
              </a:rPr>
              <a:t>Schulentwicklung</a:t>
            </a:r>
            <a:r>
              <a:rPr lang="de-DE" altLang="de-DE" dirty="0" smtClean="0">
                <a:ea typeface="ＭＳ Ｐゴシック" pitchFamily="34" charset="-128"/>
              </a:rPr>
              <a:t> braucht immer wieder </a:t>
            </a:r>
            <a:r>
              <a:rPr lang="de-DE" altLang="de-DE" b="1" dirty="0" smtClean="0">
                <a:ea typeface="ＭＳ Ｐゴシック" pitchFamily="34" charset="-128"/>
              </a:rPr>
              <a:t>neue Ideen</a:t>
            </a:r>
            <a:r>
              <a:rPr lang="de-DE" altLang="de-DE" dirty="0" smtClean="0">
                <a:ea typeface="ＭＳ Ｐゴシック" pitchFamily="34" charset="-128"/>
              </a:rPr>
              <a:t> und </a:t>
            </a:r>
            <a:r>
              <a:rPr lang="de-DE" altLang="de-DE" b="1" dirty="0" smtClean="0">
                <a:ea typeface="ＭＳ Ｐゴシック" pitchFamily="34" charset="-128"/>
              </a:rPr>
              <a:t>breite Beteiligung</a:t>
            </a:r>
            <a:r>
              <a:rPr lang="de-DE" altLang="de-DE" dirty="0" smtClean="0">
                <a:ea typeface="ＭＳ Ｐゴシック" pitchFamily="34" charset="-128"/>
              </a:rPr>
              <a:t>: Hier entscheidet nicht nur die Schulleitung alleine, sondern Lehrkräfte, Eltern und Schüler müssen mitreden und mitgestalten können! Dazu braucht es </a:t>
            </a:r>
            <a:r>
              <a:rPr lang="de-DE" altLang="de-DE" b="1" dirty="0" smtClean="0">
                <a:ea typeface="ＭＳ Ｐゴシック" pitchFamily="34" charset="-128"/>
              </a:rPr>
              <a:t>Diskussionsforen</a:t>
            </a:r>
            <a:r>
              <a:rPr lang="de-DE" altLang="de-DE" dirty="0" smtClean="0">
                <a:ea typeface="ＭＳ Ｐゴシック" pitchFamily="34" charset="-128"/>
              </a:rPr>
              <a:t> zum Meinungsaustausch, interne </a:t>
            </a:r>
            <a:r>
              <a:rPr lang="de-DE" altLang="de-DE" b="1" dirty="0" smtClean="0">
                <a:ea typeface="ＭＳ Ｐゴシック" pitchFamily="34" charset="-128"/>
              </a:rPr>
              <a:t>Evaluationen</a:t>
            </a:r>
            <a:r>
              <a:rPr lang="de-DE" altLang="de-DE" dirty="0" smtClean="0">
                <a:ea typeface="ＭＳ Ｐゴシック" pitchFamily="34" charset="-128"/>
              </a:rPr>
              <a:t>, um Daten zu erhalten, auf deren Basis notwendige </a:t>
            </a:r>
            <a:r>
              <a:rPr lang="de-DE" altLang="de-DE" b="1" dirty="0" smtClean="0">
                <a:ea typeface="ＭＳ Ｐゴシック" pitchFamily="34" charset="-128"/>
              </a:rPr>
              <a:t>Ziele und Maßnahmen diskutiert</a:t>
            </a:r>
            <a:r>
              <a:rPr lang="de-DE" altLang="de-DE" dirty="0" smtClean="0">
                <a:ea typeface="ＭＳ Ｐゴシック" pitchFamily="34" charset="-128"/>
              </a:rPr>
              <a:t> werden können. All dies mündet in das gemeinsam erarbeitete </a:t>
            </a:r>
            <a:r>
              <a:rPr lang="de-DE" altLang="de-DE" b="1" dirty="0" smtClean="0">
                <a:ea typeface="ＭＳ Ｐゴシック" pitchFamily="34" charset="-128"/>
              </a:rPr>
              <a:t>SEP</a:t>
            </a:r>
            <a:r>
              <a:rPr lang="de-DE" altLang="de-DE" dirty="0" smtClean="0">
                <a:ea typeface="ＭＳ Ｐゴシック" pitchFamily="34" charset="-128"/>
              </a:rPr>
              <a:t>. Die Zusammenarbeit mit den Eltern wird im </a:t>
            </a:r>
            <a:r>
              <a:rPr lang="de-DE" altLang="de-DE" b="1" dirty="0" smtClean="0">
                <a:ea typeface="ＭＳ Ｐゴシック" pitchFamily="34" charset="-128"/>
              </a:rPr>
              <a:t>KESCH</a:t>
            </a:r>
            <a:r>
              <a:rPr lang="de-DE" altLang="de-DE" dirty="0" smtClean="0">
                <a:ea typeface="ＭＳ Ｐゴシック" pitchFamily="34" charset="-128"/>
              </a:rPr>
              <a:t> niedergelegt und somit institutionalisiert.</a:t>
            </a:r>
          </a:p>
          <a:p>
            <a:r>
              <a:rPr lang="de-DE" altLang="de-DE" dirty="0" smtClean="0">
                <a:ea typeface="ＭＳ Ｐゴシック" pitchFamily="34" charset="-128"/>
              </a:rPr>
              <a:t>Jede </a:t>
            </a:r>
            <a:r>
              <a:rPr lang="de-DE" altLang="de-DE" b="1" dirty="0" smtClean="0">
                <a:ea typeface="ＭＳ Ｐゴシック" pitchFamily="34" charset="-128"/>
              </a:rPr>
              <a:t>Schule</a:t>
            </a:r>
            <a:r>
              <a:rPr lang="de-DE" altLang="de-DE" dirty="0" smtClean="0">
                <a:ea typeface="ＭＳ Ｐゴシック" pitchFamily="34" charset="-128"/>
              </a:rPr>
              <a:t> agiert hier </a:t>
            </a:r>
            <a:r>
              <a:rPr lang="de-DE" altLang="de-DE" b="1" dirty="0" smtClean="0">
                <a:ea typeface="ＭＳ Ｐゴシック" pitchFamily="34" charset="-128"/>
              </a:rPr>
              <a:t>eigenverantwortlich</a:t>
            </a:r>
            <a:r>
              <a:rPr lang="de-DE" altLang="de-DE" dirty="0" smtClean="0">
                <a:ea typeface="ＭＳ Ｐゴシック" pitchFamily="34" charset="-128"/>
              </a:rPr>
              <a:t> und besitzt </a:t>
            </a:r>
            <a:r>
              <a:rPr lang="de-DE" altLang="de-DE" b="1" dirty="0" smtClean="0">
                <a:ea typeface="ＭＳ Ｐゴシック" pitchFamily="34" charset="-128"/>
              </a:rPr>
              <a:t>genügend Gestaltungsräume</a:t>
            </a:r>
            <a:r>
              <a:rPr lang="de-DE" altLang="de-DE" dirty="0" smtClean="0">
                <a:ea typeface="ＭＳ Ｐゴシック" pitchFamily="34" charset="-128"/>
              </a:rPr>
              <a:t>, um speziell auch Maßnahmen zur Stärkung der</a:t>
            </a:r>
            <a:r>
              <a:rPr lang="de-DE" altLang="de-DE" baseline="0" dirty="0" smtClean="0">
                <a:ea typeface="ＭＳ Ｐゴシック" pitchFamily="34" charset="-128"/>
              </a:rPr>
              <a:t> P</a:t>
            </a:r>
            <a:r>
              <a:rPr lang="de-DE" altLang="de-DE" dirty="0" smtClean="0">
                <a:ea typeface="ＭＳ Ｐゴシック" pitchFamily="34" charset="-128"/>
              </a:rPr>
              <a:t>olitischen Bildung auf den Weg zu bringen!  </a:t>
            </a:r>
          </a:p>
        </p:txBody>
      </p:sp>
      <p:sp>
        <p:nvSpPr>
          <p:cNvPr id="6554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02AD2A55-844D-4CA4-AC6E-5BC37FA3183D}" type="slidenum">
              <a:rPr lang="de-DE" altLang="de-DE" sz="1200" smtClean="0"/>
              <a:pPr/>
              <a:t>25</a:t>
            </a:fld>
            <a:endParaRPr lang="de-DE" altLang="de-DE"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ea typeface="ＭＳ Ｐゴシック" pitchFamily="34" charset="-128"/>
            </a:endParaRPr>
          </a:p>
        </p:txBody>
      </p:sp>
      <p:sp>
        <p:nvSpPr>
          <p:cNvPr id="6656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F34C49DA-AB03-48D9-84F4-5B2F07B18647}" type="slidenum">
              <a:rPr lang="de-DE" altLang="de-DE" sz="1200" smtClean="0"/>
              <a:pPr/>
              <a:t>26</a:t>
            </a:fld>
            <a:endParaRPr lang="de-DE" altLang="de-DE"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b="1" dirty="0" smtClean="0">
                <a:ea typeface="ＭＳ Ｐゴシック" pitchFamily="34" charset="-128"/>
              </a:rPr>
              <a:t>Fundiertes Faktenwissen</a:t>
            </a:r>
            <a:r>
              <a:rPr lang="de-DE" altLang="de-DE" dirty="0" smtClean="0">
                <a:ea typeface="ＭＳ Ｐゴシック" pitchFamily="34" charset="-128"/>
              </a:rPr>
              <a:t> ist unabdingbar!</a:t>
            </a:r>
          </a:p>
          <a:p>
            <a:r>
              <a:rPr lang="de-DE" altLang="de-DE" dirty="0" smtClean="0">
                <a:ea typeface="ＭＳ Ｐゴシック" pitchFamily="34" charset="-128"/>
              </a:rPr>
              <a:t>(Die Darstellung auf dieser und den nächsten zwei Folien ist beispielhaft zu verstehen)</a:t>
            </a:r>
          </a:p>
          <a:p>
            <a:r>
              <a:rPr lang="de-DE" altLang="de-DE" b="1" dirty="0" smtClean="0">
                <a:ea typeface="ＭＳ Ｐゴシック" pitchFamily="34" charset="-128"/>
              </a:rPr>
              <a:t>Politik und Gesellschaft</a:t>
            </a:r>
            <a:r>
              <a:rPr lang="de-DE" altLang="de-DE" dirty="0" smtClean="0">
                <a:ea typeface="ＭＳ Ｐゴシック" pitchFamily="34" charset="-128"/>
              </a:rPr>
              <a:t>: Vermittlung der demokratischen </a:t>
            </a:r>
            <a:r>
              <a:rPr lang="de-DE" altLang="de-DE" b="1" dirty="0" smtClean="0">
                <a:ea typeface="ＭＳ Ｐゴシック" pitchFamily="34" charset="-128"/>
              </a:rPr>
              <a:t>Grundlagen</a:t>
            </a:r>
            <a:r>
              <a:rPr lang="de-DE" altLang="de-DE" dirty="0" smtClean="0">
                <a:ea typeface="ＭＳ Ｐゴシック" pitchFamily="34" charset="-128"/>
              </a:rPr>
              <a:t> unseres Staatswesens und unserer Gesellschaft, Schaffung eines Bewusstsein von der </a:t>
            </a:r>
            <a:r>
              <a:rPr lang="de-DE" altLang="de-DE" b="1" dirty="0" smtClean="0">
                <a:ea typeface="ＭＳ Ｐゴシック" pitchFamily="34" charset="-128"/>
              </a:rPr>
              <a:t>Komplexität des Systems</a:t>
            </a:r>
            <a:r>
              <a:rPr lang="de-DE" altLang="de-DE" dirty="0" smtClean="0">
                <a:ea typeface="ＭＳ Ｐゴシック" pitchFamily="34" charset="-128"/>
              </a:rPr>
              <a:t>, Aufzeigen von Möglichkeiten der </a:t>
            </a:r>
            <a:r>
              <a:rPr lang="de-DE" altLang="de-DE" b="1" dirty="0" smtClean="0">
                <a:ea typeface="ＭＳ Ｐゴシック" pitchFamily="34" charset="-128"/>
              </a:rPr>
              <a:t>Problemlösung</a:t>
            </a:r>
            <a:r>
              <a:rPr lang="de-DE" altLang="de-DE" dirty="0" smtClean="0">
                <a:ea typeface="ＭＳ Ｐゴシック" pitchFamily="34" charset="-128"/>
              </a:rPr>
              <a:t> und der </a:t>
            </a:r>
            <a:r>
              <a:rPr lang="de-DE" altLang="de-DE" b="1" dirty="0" smtClean="0">
                <a:ea typeface="ＭＳ Ｐゴシック" pitchFamily="34" charset="-128"/>
              </a:rPr>
              <a:t>politischen</a:t>
            </a:r>
            <a:r>
              <a:rPr lang="de-DE" altLang="de-DE" dirty="0" smtClean="0">
                <a:ea typeface="ＭＳ Ｐゴシック" pitchFamily="34" charset="-128"/>
              </a:rPr>
              <a:t> </a:t>
            </a:r>
            <a:r>
              <a:rPr lang="de-DE" altLang="de-DE" b="1" dirty="0" smtClean="0">
                <a:ea typeface="ＭＳ Ｐゴシック" pitchFamily="34" charset="-128"/>
              </a:rPr>
              <a:t>Mitgestaltung</a:t>
            </a:r>
          </a:p>
          <a:p>
            <a:endParaRPr lang="de-DE" altLang="de-DE" dirty="0" smtClean="0">
              <a:ea typeface="ＭＳ Ｐゴシック" pitchFamily="34" charset="-128"/>
            </a:endParaRPr>
          </a:p>
          <a:p>
            <a:r>
              <a:rPr lang="de-DE" altLang="de-DE" b="1" dirty="0" smtClean="0">
                <a:ea typeface="ＭＳ Ｐゴシック" pitchFamily="34" charset="-128"/>
              </a:rPr>
              <a:t>Geschichte</a:t>
            </a:r>
            <a:r>
              <a:rPr lang="de-DE" altLang="de-DE" dirty="0" smtClean="0">
                <a:ea typeface="ＭＳ Ｐゴシック" pitchFamily="34" charset="-128"/>
              </a:rPr>
              <a:t>: </a:t>
            </a:r>
            <a:r>
              <a:rPr lang="de-DE" altLang="de-DE" b="1" dirty="0" smtClean="0">
                <a:ea typeface="ＭＳ Ｐゴシック" pitchFamily="34" charset="-128"/>
              </a:rPr>
              <a:t>historisch-politische Bildung</a:t>
            </a:r>
            <a:r>
              <a:rPr lang="de-DE" altLang="de-DE" dirty="0" smtClean="0">
                <a:ea typeface="ＭＳ Ｐゴシック" pitchFamily="34" charset="-128"/>
              </a:rPr>
              <a:t>, Entstehung zentraler Werte und Grundlagen unserer Gegenwart, </a:t>
            </a:r>
            <a:r>
              <a:rPr lang="de-DE" altLang="de-DE" b="1" dirty="0" smtClean="0">
                <a:ea typeface="ＭＳ Ｐゴシック" pitchFamily="34" charset="-128"/>
              </a:rPr>
              <a:t>historische Dimension</a:t>
            </a:r>
            <a:r>
              <a:rPr lang="de-DE" altLang="de-DE" dirty="0" smtClean="0">
                <a:ea typeface="ＭＳ Ｐゴシック" pitchFamily="34" charset="-128"/>
              </a:rPr>
              <a:t>, reflektierte </a:t>
            </a:r>
            <a:r>
              <a:rPr lang="de-DE" altLang="de-DE" b="1" dirty="0" smtClean="0">
                <a:ea typeface="ＭＳ Ｐゴシック" pitchFamily="34" charset="-128"/>
              </a:rPr>
              <a:t>Erinnerungskultur</a:t>
            </a:r>
          </a:p>
          <a:p>
            <a:endParaRPr lang="de-DE" altLang="de-DE" dirty="0" smtClean="0">
              <a:ea typeface="ＭＳ Ｐゴシック" pitchFamily="34" charset="-128"/>
            </a:endParaRPr>
          </a:p>
          <a:p>
            <a:r>
              <a:rPr lang="de-DE" altLang="de-DE" b="1" dirty="0" smtClean="0">
                <a:ea typeface="ＭＳ Ｐゴシック" pitchFamily="34" charset="-128"/>
              </a:rPr>
              <a:t>Geographie</a:t>
            </a:r>
            <a:r>
              <a:rPr lang="de-DE" altLang="de-DE" dirty="0" smtClean="0">
                <a:ea typeface="ＭＳ Ｐゴシック" pitchFamily="34" charset="-128"/>
              </a:rPr>
              <a:t>: </a:t>
            </a:r>
            <a:r>
              <a:rPr lang="de-DE" altLang="de-DE" b="1" dirty="0" smtClean="0">
                <a:ea typeface="ＭＳ Ｐゴシック" pitchFamily="34" charset="-128"/>
              </a:rPr>
              <a:t>Wechselwirkungen</a:t>
            </a:r>
            <a:r>
              <a:rPr lang="de-DE" altLang="de-DE" dirty="0" smtClean="0">
                <a:ea typeface="ＭＳ Ｐゴシック" pitchFamily="34" charset="-128"/>
              </a:rPr>
              <a:t> zwischen Raum und Politik</a:t>
            </a:r>
          </a:p>
          <a:p>
            <a:endParaRPr lang="de-DE" altLang="de-DE" dirty="0" smtClean="0">
              <a:ea typeface="ＭＳ Ｐゴシック" pitchFamily="34" charset="-128"/>
            </a:endParaRPr>
          </a:p>
          <a:p>
            <a:r>
              <a:rPr lang="de-DE" altLang="de-DE" b="1" dirty="0" smtClean="0">
                <a:ea typeface="ＭＳ Ｐゴシック" pitchFamily="34" charset="-128"/>
              </a:rPr>
              <a:t>Wirtschaft und Recht</a:t>
            </a:r>
            <a:r>
              <a:rPr lang="de-DE" altLang="de-DE" dirty="0" smtClean="0">
                <a:ea typeface="ＭＳ Ｐゴシック" pitchFamily="34" charset="-128"/>
              </a:rPr>
              <a:t>: soziale </a:t>
            </a:r>
            <a:r>
              <a:rPr lang="de-DE" altLang="de-DE" b="1" dirty="0" smtClean="0">
                <a:ea typeface="ＭＳ Ｐゴシック" pitchFamily="34" charset="-128"/>
              </a:rPr>
              <a:t>Marktwirtschaft</a:t>
            </a:r>
            <a:r>
              <a:rPr lang="de-DE" altLang="de-DE" dirty="0" smtClean="0">
                <a:ea typeface="ＭＳ Ｐゴシック" pitchFamily="34" charset="-128"/>
              </a:rPr>
              <a:t>, Grundsätze der </a:t>
            </a:r>
            <a:r>
              <a:rPr lang="de-DE" altLang="de-DE" b="1" dirty="0" smtClean="0">
                <a:ea typeface="ＭＳ Ｐゴシック" pitchFamily="34" charset="-128"/>
              </a:rPr>
              <a:t>Rechtsstaatlichkeit</a:t>
            </a:r>
          </a:p>
        </p:txBody>
      </p:sp>
      <p:sp>
        <p:nvSpPr>
          <p:cNvPr id="6758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5FB68304-F196-48E0-B1F3-98B0DD936D56}" type="slidenum">
              <a:rPr lang="de-DE" altLang="de-DE" sz="1200" smtClean="0"/>
              <a:pPr/>
              <a:t>27</a:t>
            </a:fld>
            <a:endParaRPr lang="de-DE" altLang="de-DE"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ea typeface="ＭＳ Ｐゴシック" pitchFamily="34" charset="-128"/>
            </a:endParaRPr>
          </a:p>
        </p:txBody>
      </p:sp>
      <p:sp>
        <p:nvSpPr>
          <p:cNvPr id="6861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EEB55F70-B799-4C1C-AB71-4C5278CCD378}" type="slidenum">
              <a:rPr lang="de-DE" altLang="de-DE" sz="1200" smtClean="0"/>
              <a:pPr/>
              <a:t>28</a:t>
            </a:fld>
            <a:endParaRPr lang="de-DE" altLang="de-DE"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ea typeface="ＭＳ Ｐゴシック" pitchFamily="34" charset="-128"/>
            </a:endParaRPr>
          </a:p>
        </p:txBody>
      </p:sp>
      <p:sp>
        <p:nvSpPr>
          <p:cNvPr id="6963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B34793F0-8438-4637-80FD-482CDCEE444A}" type="slidenum">
              <a:rPr lang="de-DE" altLang="de-DE" sz="1200" smtClean="0"/>
              <a:pPr/>
              <a:t>29</a:t>
            </a:fld>
            <a:endParaRPr lang="de-DE" altLang="de-DE"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ea typeface="ＭＳ Ｐゴシック" pitchFamily="34" charset="-128"/>
            </a:endParaRPr>
          </a:p>
        </p:txBody>
      </p:sp>
      <p:sp>
        <p:nvSpPr>
          <p:cNvPr id="7168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767CFD86-0FD4-4476-8FFC-4D8605020776}" type="slidenum">
              <a:rPr lang="de-DE" altLang="de-DE" sz="1200" smtClean="0"/>
              <a:pPr/>
              <a:t>30</a:t>
            </a:fld>
            <a:endParaRPr lang="de-DE" altLang="de-DE"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50FC9885-5B74-4E4C-92BD-3993EC2F6D42}" type="slidenum">
              <a:rPr lang="de-DE" altLang="de-DE" smtClean="0"/>
              <a:pPr>
                <a:defRPr/>
              </a:pPr>
              <a:t>33</a:t>
            </a:fld>
            <a:endParaRPr lang="de-DE" altLang="de-DE"/>
          </a:p>
        </p:txBody>
      </p:sp>
    </p:spTree>
    <p:extLst>
      <p:ext uri="{BB962C8B-B14F-4D97-AF65-F5344CB8AC3E}">
        <p14:creationId xmlns:p14="http://schemas.microsoft.com/office/powerpoint/2010/main" val="1734021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b="1" dirty="0" smtClean="0">
                <a:ea typeface="ＭＳ Ｐゴシック" pitchFamily="34" charset="-128"/>
              </a:rPr>
              <a:t>Neue</a:t>
            </a:r>
            <a:r>
              <a:rPr lang="de-DE" altLang="de-DE" dirty="0" smtClean="0">
                <a:ea typeface="ＭＳ Ｐゴシック" pitchFamily="34" charset="-128"/>
              </a:rPr>
              <a:t> </a:t>
            </a:r>
            <a:r>
              <a:rPr lang="de-DE" altLang="de-DE" b="1" dirty="0" smtClean="0">
                <a:ea typeface="ＭＳ Ｐゴシック" pitchFamily="34" charset="-128"/>
              </a:rPr>
              <a:t>Herausforderungen</a:t>
            </a:r>
            <a:r>
              <a:rPr lang="de-DE" altLang="de-DE" dirty="0" smtClean="0">
                <a:ea typeface="ＭＳ Ｐゴシック" pitchFamily="34" charset="-128"/>
              </a:rPr>
              <a:t>: extremistische und populistische Bewegungen nehmen zu, weltweite Migrationsbewegungen, zunehmende gesellschaftliche Heterogenität, fortschreitende ökonomische und kulturelle Globalisierung, Klimawandel, rasante Digitalisierung in vielen Bereichen, ... </a:t>
            </a:r>
          </a:p>
          <a:p>
            <a:r>
              <a:rPr lang="de-DE" altLang="de-DE" b="1" dirty="0" smtClean="0">
                <a:ea typeface="ＭＳ Ｐゴシック" pitchFamily="34" charset="-128"/>
              </a:rPr>
              <a:t>Folgen</a:t>
            </a:r>
            <a:r>
              <a:rPr lang="de-DE" altLang="de-DE" dirty="0" smtClean="0">
                <a:ea typeface="ＭＳ Ｐゴシック" pitchFamily="34" charset="-128"/>
              </a:rPr>
              <a:t>: Unsicherheit, Wunsch nach einfachen Lösungen, Gefährdung der Demokratie Angesichts dessen sind wir </a:t>
            </a:r>
            <a:r>
              <a:rPr lang="de-DE" altLang="de-DE" b="1" dirty="0" smtClean="0">
                <a:ea typeface="ＭＳ Ｐゴシック" pitchFamily="34" charset="-128"/>
              </a:rPr>
              <a:t>alle gefragt</a:t>
            </a:r>
            <a:r>
              <a:rPr lang="de-DE" altLang="de-DE" dirty="0" smtClean="0">
                <a:ea typeface="ＭＳ Ｐゴシック" pitchFamily="34" charset="-128"/>
              </a:rPr>
              <a:t> (Gesellschaft, Verbände, Politik, Bildungseinrichtungen)</a:t>
            </a:r>
          </a:p>
          <a:p>
            <a:r>
              <a:rPr lang="de-DE" altLang="de-DE" b="1" dirty="0" smtClean="0">
                <a:ea typeface="ＭＳ Ｐゴシック" pitchFamily="34" charset="-128"/>
              </a:rPr>
              <a:t>Schulen</a:t>
            </a:r>
            <a:r>
              <a:rPr lang="de-DE" altLang="de-DE" dirty="0" smtClean="0">
                <a:ea typeface="ＭＳ Ｐゴシック" pitchFamily="34" charset="-128"/>
              </a:rPr>
              <a:t> wichtige Schlüsselfunktion, weil sie alle jungen Menschen erreichen können (Schulpflicht), Möglichkeit nutzen, </a:t>
            </a:r>
            <a:r>
              <a:rPr lang="de-DE" altLang="de-DE" b="1" dirty="0" smtClean="0">
                <a:ea typeface="ＭＳ Ｐゴシック" pitchFamily="34" charset="-128"/>
              </a:rPr>
              <a:t>für Demokratie zu begeistern</a:t>
            </a:r>
            <a:r>
              <a:rPr lang="de-DE" altLang="de-DE" dirty="0" smtClean="0">
                <a:ea typeface="ＭＳ Ｐゴシック" pitchFamily="34" charset="-128"/>
              </a:rPr>
              <a:t> </a:t>
            </a:r>
          </a:p>
          <a:p>
            <a:r>
              <a:rPr lang="de-DE" altLang="de-DE" dirty="0" smtClean="0">
                <a:ea typeface="ＭＳ Ｐゴシック" pitchFamily="34" charset="-128"/>
              </a:rPr>
              <a:t>Was aber meint Politische Bildung? </a:t>
            </a:r>
          </a:p>
          <a:p>
            <a:endParaRPr lang="de-DE" altLang="de-DE" dirty="0" smtClean="0">
              <a:ea typeface="ＭＳ Ｐゴシック" pitchFamily="34" charset="-128"/>
            </a:endParaRPr>
          </a:p>
          <a:p>
            <a:endParaRPr lang="de-DE" altLang="de-DE" dirty="0" smtClean="0">
              <a:ea typeface="ＭＳ Ｐゴシック" pitchFamily="34" charset="-128"/>
            </a:endParaRPr>
          </a:p>
        </p:txBody>
      </p:sp>
      <p:sp>
        <p:nvSpPr>
          <p:cNvPr id="4506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9820FC93-B9EB-41E4-9766-1EFEE6E37E47}" type="slidenum">
              <a:rPr lang="de-DE" altLang="de-DE" sz="1200" smtClean="0"/>
              <a:pPr/>
              <a:t>3</a:t>
            </a:fld>
            <a:endParaRPr lang="de-DE" altLang="de-DE"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50FC9885-5B74-4E4C-92BD-3993EC2F6D42}" type="slidenum">
              <a:rPr lang="de-DE" altLang="de-DE" smtClean="0"/>
              <a:pPr>
                <a:defRPr/>
              </a:pPr>
              <a:t>35</a:t>
            </a:fld>
            <a:endParaRPr lang="de-DE" altLang="de-DE"/>
          </a:p>
        </p:txBody>
      </p:sp>
    </p:spTree>
    <p:extLst>
      <p:ext uri="{BB962C8B-B14F-4D97-AF65-F5344CB8AC3E}">
        <p14:creationId xmlns:p14="http://schemas.microsoft.com/office/powerpoint/2010/main" val="27696122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b="1" smtClean="0">
                <a:ea typeface="ＭＳ Ｐゴシック" pitchFamily="34" charset="-128"/>
              </a:rPr>
              <a:t>Mitmachportal</a:t>
            </a:r>
            <a:r>
              <a:rPr lang="de-DE" altLang="de-DE" smtClean="0">
                <a:ea typeface="ＭＳ Ｐゴシック" pitchFamily="34" charset="-128"/>
              </a:rPr>
              <a:t>: Vorschläge zu guten Praxisbeispielen sind willkommen und können eingereicht werden, digital per E-Mail oder per Post.</a:t>
            </a:r>
          </a:p>
        </p:txBody>
      </p:sp>
      <p:sp>
        <p:nvSpPr>
          <p:cNvPr id="7475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621675F9-B7BC-490A-BD76-4902F3BCC3CD}" type="slidenum">
              <a:rPr lang="de-DE" altLang="de-DE" sz="1200" smtClean="0"/>
              <a:pPr/>
              <a:t>40</a:t>
            </a:fld>
            <a:endParaRPr lang="de-DE" altLang="de-DE"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smtClean="0">
                <a:ea typeface="ＭＳ Ｐゴシック" pitchFamily="34" charset="-128"/>
              </a:rPr>
              <a:t>Politische Bildung benötigt einerseits die fachliche Professionalität, andererseits lässt sie sich aber auch nur in interdisziplinären Zusammenhängen realisieren. Wolfgang Sander (vgl.</a:t>
            </a:r>
            <a:r>
              <a:rPr lang="de-DE" altLang="de-DE" baseline="0" dirty="0" smtClean="0">
                <a:ea typeface="ＭＳ Ｐゴシック" pitchFamily="34" charset="-128"/>
              </a:rPr>
              <a:t> </a:t>
            </a:r>
            <a:r>
              <a:rPr lang="de-DE" altLang="de-DE" dirty="0" smtClean="0">
                <a:ea typeface="ＭＳ Ｐゴシック" pitchFamily="34" charset="-128"/>
              </a:rPr>
              <a:t>Deichmann, 2014, 24) beschreibt den Gesamtbereich der politischen Bildung in der Schule mit dem Modell der konzentrischen Kreise.</a:t>
            </a:r>
            <a:r>
              <a:rPr lang="de-DE" altLang="de-DE" baseline="0" dirty="0" smtClean="0">
                <a:ea typeface="ＭＳ Ｐゴシック" pitchFamily="34" charset="-128"/>
              </a:rPr>
              <a:t> In Anlehnung daran kann man für die Politische Bildung an bayerischen Schulen feststellen, dass der </a:t>
            </a:r>
            <a:r>
              <a:rPr lang="de-DE" altLang="de-DE" dirty="0" smtClean="0">
                <a:ea typeface="ＭＳ Ｐゴシック" pitchFamily="34" charset="-128"/>
              </a:rPr>
              <a:t>Kern der Politischen Bildung durch die Leitfächer der Politischen Bildung gebildet wird. Neben dem eigentlichen</a:t>
            </a:r>
            <a:r>
              <a:rPr lang="de-DE" altLang="de-DE" baseline="0" dirty="0" smtClean="0">
                <a:ea typeface="ＭＳ Ｐゴシック" pitchFamily="34" charset="-128"/>
              </a:rPr>
              <a:t> </a:t>
            </a:r>
            <a:r>
              <a:rPr lang="de-DE" altLang="de-DE" dirty="0" smtClean="0">
                <a:ea typeface="ＭＳ Ｐゴシック" pitchFamily="34" charset="-128"/>
              </a:rPr>
              <a:t>Unterrichtsfach Politik und Gesellschaft bzw. Sozialkunde</a:t>
            </a:r>
            <a:r>
              <a:rPr lang="de-DE" altLang="de-DE" baseline="0" dirty="0" smtClean="0">
                <a:ea typeface="ＭＳ Ｐゴシック" pitchFamily="34" charset="-128"/>
              </a:rPr>
              <a:t> zählen dazu die Fächer Geschichte, Geographie, Wirtschaft und Recht bzw. das Verbundfach GPG sowie HSU an den Grundschulen. </a:t>
            </a:r>
            <a:r>
              <a:rPr lang="de-DE" altLang="de-DE" dirty="0" smtClean="0">
                <a:ea typeface="ＭＳ Ｐゴシック" pitchFamily="34" charset="-128"/>
              </a:rPr>
              <a:t>Im ersten Ring um die Leitfächer der Politischen Bildung wird Politische Bildung zudem zum Unterrichtsprinzip in allen weiteren Fächern. Zudem</a:t>
            </a:r>
            <a:r>
              <a:rPr lang="de-DE" altLang="de-DE" baseline="0" dirty="0" smtClean="0">
                <a:ea typeface="ＭＳ Ｐゴシック" pitchFamily="34" charset="-128"/>
              </a:rPr>
              <a:t> ist es wichtig, dass die Politische Bildung auch </a:t>
            </a:r>
            <a:r>
              <a:rPr lang="de-DE" altLang="de-DE" dirty="0" smtClean="0">
                <a:ea typeface="ＭＳ Ｐゴシック" pitchFamily="34" charset="-128"/>
              </a:rPr>
              <a:t>Schulkultur und Schulleben durchdringt, wie</a:t>
            </a:r>
            <a:r>
              <a:rPr lang="de-DE" altLang="de-DE" baseline="0" dirty="0" smtClean="0">
                <a:ea typeface="ＭＳ Ｐゴシック" pitchFamily="34" charset="-128"/>
              </a:rPr>
              <a:t> der äußere Ring zeigt</a:t>
            </a:r>
            <a:r>
              <a:rPr lang="de-DE" altLang="de-DE" dirty="0" smtClean="0">
                <a:ea typeface="ＭＳ Ｐゴシック" pitchFamily="34" charset="-128"/>
              </a:rPr>
              <a:t>. </a:t>
            </a:r>
          </a:p>
        </p:txBody>
      </p:sp>
      <p:sp>
        <p:nvSpPr>
          <p:cNvPr id="4608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E3339DE2-F3BD-438E-9696-104343E9195F}" type="slidenum">
              <a:rPr lang="de-DE" altLang="de-DE" sz="1200" smtClean="0"/>
              <a:pPr/>
              <a:t>6</a:t>
            </a:fld>
            <a:endParaRPr lang="de-DE" altLang="de-DE"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ea typeface="ＭＳ Ｐゴシック" pitchFamily="34" charset="-128"/>
            </a:endParaRPr>
          </a:p>
        </p:txBody>
      </p:sp>
      <p:sp>
        <p:nvSpPr>
          <p:cNvPr id="4710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BF45849B-7344-480B-B3E8-CBB777EA529E}" type="slidenum">
              <a:rPr lang="de-DE" altLang="de-DE" sz="1200" smtClean="0"/>
              <a:pPr/>
              <a:t>7</a:t>
            </a:fld>
            <a:endParaRPr lang="de-DE" altLang="de-DE"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 typeface="Wingdings" pitchFamily="2" charset="2"/>
              <a:buNone/>
            </a:pPr>
            <a:endParaRPr lang="de-DE" altLang="de-DE" smtClean="0">
              <a:ea typeface="ＭＳ Ｐゴシック" pitchFamily="34" charset="-128"/>
            </a:endParaRPr>
          </a:p>
        </p:txBody>
      </p:sp>
      <p:sp>
        <p:nvSpPr>
          <p:cNvPr id="4813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0E27F251-7B99-491D-BB21-E586C8145999}" type="slidenum">
              <a:rPr lang="de-DE" altLang="de-DE" sz="1200" smtClean="0"/>
              <a:pPr/>
              <a:t>8</a:t>
            </a:fld>
            <a:endParaRPr lang="de-DE" altLang="de-DE"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 typeface="Wingdings" pitchFamily="2" charset="2"/>
              <a:buNone/>
            </a:pPr>
            <a:endParaRPr lang="de-DE" altLang="de-DE" smtClean="0">
              <a:ea typeface="ＭＳ Ｐゴシック" pitchFamily="34" charset="-128"/>
            </a:endParaRPr>
          </a:p>
        </p:txBody>
      </p:sp>
      <p:sp>
        <p:nvSpPr>
          <p:cNvPr id="4915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89890296-0DD4-4EF6-8016-6F65E54256EF}" type="slidenum">
              <a:rPr lang="de-DE" altLang="de-DE" sz="1200" smtClean="0"/>
              <a:pPr/>
              <a:t>9</a:t>
            </a:fld>
            <a:endParaRPr lang="de-DE" altLang="de-DE"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ea typeface="ＭＳ Ｐゴシック" pitchFamily="34" charset="-128"/>
              </a:rPr>
              <a:t>Konkrete Unterstützung zur Umsetzung des Gesamtkonzepts bietet das Portal Politische Bildung </a:t>
            </a:r>
          </a:p>
        </p:txBody>
      </p:sp>
      <p:sp>
        <p:nvSpPr>
          <p:cNvPr id="5018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31338053-05E1-49A7-9D7A-2C354D3685C4}" type="slidenum">
              <a:rPr lang="de-DE" altLang="de-DE" sz="1200" smtClean="0"/>
              <a:pPr/>
              <a:t>10</a:t>
            </a:fld>
            <a:endParaRPr lang="de-DE" altLang="de-DE"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ea typeface="ＭＳ Ｐゴシック" pitchFamily="34" charset="-128"/>
            </a:endParaRPr>
          </a:p>
        </p:txBody>
      </p:sp>
      <p:sp>
        <p:nvSpPr>
          <p:cNvPr id="5120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FB9DCA9D-0866-401B-99AE-C191C78D213C}" type="slidenum">
              <a:rPr lang="de-DE" altLang="de-DE" sz="1200" smtClean="0"/>
              <a:pPr/>
              <a:t>11</a:t>
            </a:fld>
            <a:endParaRPr lang="de-DE" altLang="de-DE" sz="12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Grafik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3"/>
          <p:cNvSpPr>
            <a:spLocks noGrp="1" noChangeArrowheads="1"/>
          </p:cNvSpPr>
          <p:nvPr>
            <p:ph type="ctrTitle"/>
          </p:nvPr>
        </p:nvSpPr>
        <p:spPr>
          <a:xfrm>
            <a:off x="685800" y="2565401"/>
            <a:ext cx="6558148" cy="908050"/>
          </a:xfrm>
        </p:spPr>
        <p:txBody>
          <a:bodyPr/>
          <a:lstStyle>
            <a:lvl1pPr>
              <a:defRPr/>
            </a:lvl1pPr>
          </a:lstStyle>
          <a:p>
            <a:pPr lvl="0"/>
            <a:r>
              <a:rPr lang="de-DE" noProof="0" dirty="0"/>
              <a:t>Titelmasterformat durch Klicken bearbeiten</a:t>
            </a:r>
          </a:p>
        </p:txBody>
      </p:sp>
      <p:sp>
        <p:nvSpPr>
          <p:cNvPr id="59396" name="Rectangle 4"/>
          <p:cNvSpPr>
            <a:spLocks noGrp="1" noChangeArrowheads="1"/>
          </p:cNvSpPr>
          <p:nvPr>
            <p:ph type="subTitle" idx="1"/>
          </p:nvPr>
        </p:nvSpPr>
        <p:spPr>
          <a:xfrm>
            <a:off x="684213" y="3644900"/>
            <a:ext cx="6559735" cy="1651495"/>
          </a:xfrm>
        </p:spPr>
        <p:txBody>
          <a:bodyPr/>
          <a:lstStyle>
            <a:lvl1pPr marL="0" indent="0">
              <a:buFont typeface="Wingdings" pitchFamily="2" charset="2"/>
              <a:buNone/>
              <a:defRPr sz="2000"/>
            </a:lvl1pPr>
          </a:lstStyle>
          <a:p>
            <a:pPr lvl="0"/>
            <a:r>
              <a:rPr lang="de-DE" noProof="0"/>
              <a:t>Formatvorlage des Untertitelmasters durch Klicken bearbeiten</a:t>
            </a:r>
          </a:p>
        </p:txBody>
      </p:sp>
      <p:sp>
        <p:nvSpPr>
          <p:cNvPr id="5" name="Rectangle 8"/>
          <p:cNvSpPr>
            <a:spLocks noGrp="1" noChangeArrowheads="1"/>
          </p:cNvSpPr>
          <p:nvPr>
            <p:ph type="dt" sz="half" idx="10"/>
          </p:nvPr>
        </p:nvSpPr>
        <p:spPr/>
        <p:txBody>
          <a:bodyPr/>
          <a:lstStyle>
            <a:lvl1pPr>
              <a:defRPr/>
            </a:lvl1pPr>
          </a:lstStyle>
          <a:p>
            <a:pPr>
              <a:defRPr/>
            </a:pPr>
            <a:endParaRPr lang="de-DE"/>
          </a:p>
        </p:txBody>
      </p:sp>
      <p:sp>
        <p:nvSpPr>
          <p:cNvPr id="6" name="Rectangle 9"/>
          <p:cNvSpPr>
            <a:spLocks noGrp="1" noChangeArrowheads="1"/>
          </p:cNvSpPr>
          <p:nvPr>
            <p:ph type="ftr" sz="quarter" idx="11"/>
          </p:nvPr>
        </p:nvSpPr>
        <p:spPr/>
        <p:txBody>
          <a:bodyPr/>
          <a:lstStyle>
            <a:lvl1pPr>
              <a:defRPr/>
            </a:lvl1pPr>
          </a:lstStyle>
          <a:p>
            <a:pPr>
              <a:defRPr/>
            </a:pPr>
            <a:r>
              <a:rPr lang="de-DE"/>
              <a:t>Corinna Storm, 07.03.2018 </a:t>
            </a:r>
          </a:p>
        </p:txBody>
      </p:sp>
      <p:sp>
        <p:nvSpPr>
          <p:cNvPr id="7" name="Rectangle 10"/>
          <p:cNvSpPr>
            <a:spLocks noGrp="1" noChangeArrowheads="1"/>
          </p:cNvSpPr>
          <p:nvPr>
            <p:ph type="sldNum" sz="quarter" idx="12"/>
          </p:nvPr>
        </p:nvSpPr>
        <p:spPr/>
        <p:txBody>
          <a:bodyPr/>
          <a:lstStyle>
            <a:lvl1pPr>
              <a:defRPr/>
            </a:lvl1pPr>
          </a:lstStyle>
          <a:p>
            <a:pPr>
              <a:defRPr/>
            </a:pPr>
            <a:fld id="{B00A2F79-CEC5-4796-A0A4-00839B9A246D}" type="slidenum">
              <a:rPr lang="de-DE" altLang="de-DE"/>
              <a:pPr>
                <a:defRPr/>
              </a:pPr>
              <a:t>‹Nr.›</a:t>
            </a:fld>
            <a:endParaRPr lang="de-DE" altLang="de-DE"/>
          </a:p>
        </p:txBody>
      </p:sp>
    </p:spTree>
    <p:extLst>
      <p:ext uri="{BB962C8B-B14F-4D97-AF65-F5344CB8AC3E}">
        <p14:creationId xmlns:p14="http://schemas.microsoft.com/office/powerpoint/2010/main" val="330993076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1"/>
          <p:cNvSpPr>
            <a:spLocks noGrp="1" noChangeArrowheads="1"/>
          </p:cNvSpPr>
          <p:nvPr>
            <p:ph type="dt" sz="half" idx="10"/>
          </p:nvPr>
        </p:nvSpPr>
        <p:spPr>
          <a:ln/>
        </p:spPr>
        <p:txBody>
          <a:bodyPr/>
          <a:lstStyle>
            <a:lvl1pPr>
              <a:defRPr/>
            </a:lvl1pPr>
          </a:lstStyle>
          <a:p>
            <a:pPr>
              <a:defRPr/>
            </a:pPr>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t>Corinna Storm, 07.03.2018 </a:t>
            </a:r>
          </a:p>
        </p:txBody>
      </p:sp>
      <p:sp>
        <p:nvSpPr>
          <p:cNvPr id="6" name="Rectangle 13"/>
          <p:cNvSpPr>
            <a:spLocks noGrp="1" noChangeArrowheads="1"/>
          </p:cNvSpPr>
          <p:nvPr>
            <p:ph type="sldNum" sz="quarter" idx="12"/>
          </p:nvPr>
        </p:nvSpPr>
        <p:spPr>
          <a:ln/>
        </p:spPr>
        <p:txBody>
          <a:bodyPr/>
          <a:lstStyle>
            <a:lvl1pPr>
              <a:defRPr/>
            </a:lvl1pPr>
          </a:lstStyle>
          <a:p>
            <a:pPr>
              <a:defRPr/>
            </a:pPr>
            <a:fld id="{9241A234-90F2-4FFE-B8B9-A27261EF8E80}" type="slidenum">
              <a:rPr lang="de-DE" altLang="de-DE"/>
              <a:pPr>
                <a:defRPr/>
              </a:pPr>
              <a:t>‹Nr.›</a:t>
            </a:fld>
            <a:endParaRPr lang="de-DE" altLang="de-DE"/>
          </a:p>
        </p:txBody>
      </p:sp>
    </p:spTree>
    <p:extLst>
      <p:ext uri="{BB962C8B-B14F-4D97-AF65-F5344CB8AC3E}">
        <p14:creationId xmlns:p14="http://schemas.microsoft.com/office/powerpoint/2010/main" val="110887373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11"/>
          <p:cNvSpPr>
            <a:spLocks noGrp="1" noChangeArrowheads="1"/>
          </p:cNvSpPr>
          <p:nvPr>
            <p:ph type="dt" sz="half" idx="10"/>
          </p:nvPr>
        </p:nvSpPr>
        <p:spPr>
          <a:ln/>
        </p:spPr>
        <p:txBody>
          <a:bodyPr/>
          <a:lstStyle>
            <a:lvl1pPr>
              <a:defRPr/>
            </a:lvl1pPr>
          </a:lstStyle>
          <a:p>
            <a:pPr>
              <a:defRPr/>
            </a:pPr>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t>Corinna Storm, 07.03.2018 </a:t>
            </a:r>
          </a:p>
        </p:txBody>
      </p:sp>
      <p:sp>
        <p:nvSpPr>
          <p:cNvPr id="6" name="Rectangle 13"/>
          <p:cNvSpPr>
            <a:spLocks noGrp="1" noChangeArrowheads="1"/>
          </p:cNvSpPr>
          <p:nvPr>
            <p:ph type="sldNum" sz="quarter" idx="12"/>
          </p:nvPr>
        </p:nvSpPr>
        <p:spPr>
          <a:ln/>
        </p:spPr>
        <p:txBody>
          <a:bodyPr/>
          <a:lstStyle>
            <a:lvl1pPr>
              <a:defRPr/>
            </a:lvl1pPr>
          </a:lstStyle>
          <a:p>
            <a:pPr>
              <a:defRPr/>
            </a:pPr>
            <a:fld id="{4891B9CD-806E-45D0-B4F1-5117D741BBFA}" type="slidenum">
              <a:rPr lang="de-DE" altLang="de-DE"/>
              <a:pPr>
                <a:defRPr/>
              </a:pPr>
              <a:t>‹Nr.›</a:t>
            </a:fld>
            <a:endParaRPr lang="de-DE" altLang="de-DE"/>
          </a:p>
        </p:txBody>
      </p:sp>
    </p:spTree>
    <p:extLst>
      <p:ext uri="{BB962C8B-B14F-4D97-AF65-F5344CB8AC3E}">
        <p14:creationId xmlns:p14="http://schemas.microsoft.com/office/powerpoint/2010/main" val="254711974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4213" y="2555875"/>
            <a:ext cx="3924300" cy="382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760913" y="2555875"/>
            <a:ext cx="3925887" cy="382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1"/>
          <p:cNvSpPr>
            <a:spLocks noGrp="1" noChangeArrowheads="1"/>
          </p:cNvSpPr>
          <p:nvPr>
            <p:ph type="dt" sz="half" idx="10"/>
          </p:nvPr>
        </p:nvSpPr>
        <p:spPr>
          <a:ln/>
        </p:spPr>
        <p:txBody>
          <a:bodyPr/>
          <a:lstStyle>
            <a:lvl1pPr>
              <a:defRPr/>
            </a:lvl1pPr>
          </a:lstStyle>
          <a:p>
            <a:pPr>
              <a:defRPr/>
            </a:pPr>
            <a:endParaRPr 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t>Corinna Storm, 07.03.2018 </a:t>
            </a:r>
          </a:p>
        </p:txBody>
      </p:sp>
      <p:sp>
        <p:nvSpPr>
          <p:cNvPr id="7" name="Rectangle 13"/>
          <p:cNvSpPr>
            <a:spLocks noGrp="1" noChangeArrowheads="1"/>
          </p:cNvSpPr>
          <p:nvPr>
            <p:ph type="sldNum" sz="quarter" idx="12"/>
          </p:nvPr>
        </p:nvSpPr>
        <p:spPr>
          <a:ln/>
        </p:spPr>
        <p:txBody>
          <a:bodyPr/>
          <a:lstStyle>
            <a:lvl1pPr>
              <a:defRPr/>
            </a:lvl1pPr>
          </a:lstStyle>
          <a:p>
            <a:pPr>
              <a:defRPr/>
            </a:pPr>
            <a:fld id="{0A478F28-3046-4560-8FBE-5BCCD724B7FF}" type="slidenum">
              <a:rPr lang="de-DE" altLang="de-DE"/>
              <a:pPr>
                <a:defRPr/>
              </a:pPr>
              <a:t>‹Nr.›</a:t>
            </a:fld>
            <a:endParaRPr lang="de-DE" altLang="de-DE"/>
          </a:p>
        </p:txBody>
      </p:sp>
    </p:spTree>
    <p:extLst>
      <p:ext uri="{BB962C8B-B14F-4D97-AF65-F5344CB8AC3E}">
        <p14:creationId xmlns:p14="http://schemas.microsoft.com/office/powerpoint/2010/main" val="146240510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de-DE"/>
          </a:p>
        </p:txBody>
      </p:sp>
      <p:sp>
        <p:nvSpPr>
          <p:cNvPr id="3" name="Rectangle 12"/>
          <p:cNvSpPr>
            <a:spLocks noGrp="1" noChangeArrowheads="1"/>
          </p:cNvSpPr>
          <p:nvPr>
            <p:ph type="ftr" sz="quarter" idx="11"/>
          </p:nvPr>
        </p:nvSpPr>
        <p:spPr>
          <a:ln/>
        </p:spPr>
        <p:txBody>
          <a:bodyPr/>
          <a:lstStyle>
            <a:lvl1pPr>
              <a:defRPr/>
            </a:lvl1pPr>
          </a:lstStyle>
          <a:p>
            <a:pPr>
              <a:defRPr/>
            </a:pPr>
            <a:r>
              <a:rPr lang="de-DE"/>
              <a:t>Corinna Storm, 07.03.2018 </a:t>
            </a:r>
          </a:p>
        </p:txBody>
      </p:sp>
      <p:sp>
        <p:nvSpPr>
          <p:cNvPr id="4" name="Rectangle 13"/>
          <p:cNvSpPr>
            <a:spLocks noGrp="1" noChangeArrowheads="1"/>
          </p:cNvSpPr>
          <p:nvPr>
            <p:ph type="sldNum" sz="quarter" idx="12"/>
          </p:nvPr>
        </p:nvSpPr>
        <p:spPr>
          <a:ln/>
        </p:spPr>
        <p:txBody>
          <a:bodyPr/>
          <a:lstStyle>
            <a:lvl1pPr>
              <a:defRPr/>
            </a:lvl1pPr>
          </a:lstStyle>
          <a:p>
            <a:pPr>
              <a:defRPr/>
            </a:pPr>
            <a:fld id="{43D6B6CD-0525-4905-B9A6-00F3FE1B965F}" type="slidenum">
              <a:rPr lang="de-DE" altLang="de-DE"/>
              <a:pPr>
                <a:defRPr/>
              </a:pPr>
              <a:t>‹Nr.›</a:t>
            </a:fld>
            <a:endParaRPr lang="de-DE" altLang="de-DE"/>
          </a:p>
        </p:txBody>
      </p:sp>
    </p:spTree>
    <p:extLst>
      <p:ext uri="{BB962C8B-B14F-4D97-AF65-F5344CB8AC3E}">
        <p14:creationId xmlns:p14="http://schemas.microsoft.com/office/powerpoint/2010/main" val="67274775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1055633"/>
            <a:ext cx="3008313" cy="1162050"/>
          </a:xfrm>
        </p:spPr>
        <p:txBody>
          <a:bodyPr anchor="b"/>
          <a:lstStyle>
            <a:lvl1pPr algn="l">
              <a:defRPr sz="2000" b="1"/>
            </a:lvl1pPr>
          </a:lstStyle>
          <a:p>
            <a:r>
              <a:rPr lang="de-DE" dirty="0"/>
              <a:t>Titelmasterformat durch Klicken bearbeiten</a:t>
            </a:r>
          </a:p>
        </p:txBody>
      </p:sp>
      <p:sp>
        <p:nvSpPr>
          <p:cNvPr id="3" name="Inhaltsplatzhalter 2"/>
          <p:cNvSpPr>
            <a:spLocks noGrp="1"/>
          </p:cNvSpPr>
          <p:nvPr>
            <p:ph idx="1"/>
          </p:nvPr>
        </p:nvSpPr>
        <p:spPr>
          <a:xfrm>
            <a:off x="3575050" y="1055633"/>
            <a:ext cx="5111750" cy="50705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457200" y="2217683"/>
            <a:ext cx="3008313" cy="39084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endParaRPr 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t>Corinna Storm, 07.03.2018 </a:t>
            </a:r>
          </a:p>
        </p:txBody>
      </p:sp>
      <p:sp>
        <p:nvSpPr>
          <p:cNvPr id="7" name="Rectangle 13"/>
          <p:cNvSpPr>
            <a:spLocks noGrp="1" noChangeArrowheads="1"/>
          </p:cNvSpPr>
          <p:nvPr>
            <p:ph type="sldNum" sz="quarter" idx="12"/>
          </p:nvPr>
        </p:nvSpPr>
        <p:spPr>
          <a:ln/>
        </p:spPr>
        <p:txBody>
          <a:bodyPr/>
          <a:lstStyle>
            <a:lvl1pPr>
              <a:defRPr/>
            </a:lvl1pPr>
          </a:lstStyle>
          <a:p>
            <a:pPr>
              <a:defRPr/>
            </a:pPr>
            <a:fld id="{7266EEC0-C346-4A77-8552-F4EA95F343B9}" type="slidenum">
              <a:rPr lang="de-DE" altLang="de-DE"/>
              <a:pPr>
                <a:defRPr/>
              </a:pPr>
              <a:t>‹Nr.›</a:t>
            </a:fld>
            <a:endParaRPr lang="de-DE" altLang="de-DE"/>
          </a:p>
        </p:txBody>
      </p:sp>
    </p:spTree>
    <p:extLst>
      <p:ext uri="{BB962C8B-B14F-4D97-AF65-F5344CB8AC3E}">
        <p14:creationId xmlns:p14="http://schemas.microsoft.com/office/powerpoint/2010/main" val="316187760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935421"/>
            <a:ext cx="5486400" cy="37921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endParaRPr 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t>Corinna Storm, 07.03.2018 </a:t>
            </a:r>
          </a:p>
        </p:txBody>
      </p:sp>
      <p:sp>
        <p:nvSpPr>
          <p:cNvPr id="7" name="Rectangle 13"/>
          <p:cNvSpPr>
            <a:spLocks noGrp="1" noChangeArrowheads="1"/>
          </p:cNvSpPr>
          <p:nvPr>
            <p:ph type="sldNum" sz="quarter" idx="12"/>
          </p:nvPr>
        </p:nvSpPr>
        <p:spPr>
          <a:ln/>
        </p:spPr>
        <p:txBody>
          <a:bodyPr/>
          <a:lstStyle>
            <a:lvl1pPr>
              <a:defRPr/>
            </a:lvl1pPr>
          </a:lstStyle>
          <a:p>
            <a:pPr>
              <a:defRPr/>
            </a:pPr>
            <a:fld id="{ACDDE154-2554-4CE2-B9DB-F8CD5984FD08}" type="slidenum">
              <a:rPr lang="de-DE" altLang="de-DE"/>
              <a:pPr>
                <a:defRPr/>
              </a:pPr>
              <a:t>‹Nr.›</a:t>
            </a:fld>
            <a:endParaRPr lang="de-DE" altLang="de-DE"/>
          </a:p>
        </p:txBody>
      </p:sp>
    </p:spTree>
    <p:extLst>
      <p:ext uri="{BB962C8B-B14F-4D97-AF65-F5344CB8AC3E}">
        <p14:creationId xmlns:p14="http://schemas.microsoft.com/office/powerpoint/2010/main" val="248878474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84213" y="1230313"/>
            <a:ext cx="8002587" cy="515143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11"/>
          <p:cNvSpPr>
            <a:spLocks noGrp="1" noChangeArrowheads="1"/>
          </p:cNvSpPr>
          <p:nvPr>
            <p:ph type="dt" sz="half" idx="10"/>
          </p:nvPr>
        </p:nvSpPr>
        <p:spPr>
          <a:ln/>
        </p:spPr>
        <p:txBody>
          <a:bodyPr/>
          <a:lstStyle>
            <a:lvl1pPr>
              <a:defRPr/>
            </a:lvl1pPr>
          </a:lstStyle>
          <a:p>
            <a:pPr>
              <a:defRPr/>
            </a:pPr>
            <a:endParaRPr lang="de-DE"/>
          </a:p>
        </p:txBody>
      </p:sp>
      <p:sp>
        <p:nvSpPr>
          <p:cNvPr id="4" name="Rectangle 12"/>
          <p:cNvSpPr>
            <a:spLocks noGrp="1" noChangeArrowheads="1"/>
          </p:cNvSpPr>
          <p:nvPr>
            <p:ph type="ftr" sz="quarter" idx="11"/>
          </p:nvPr>
        </p:nvSpPr>
        <p:spPr>
          <a:ln/>
        </p:spPr>
        <p:txBody>
          <a:bodyPr/>
          <a:lstStyle>
            <a:lvl1pPr>
              <a:defRPr/>
            </a:lvl1pPr>
          </a:lstStyle>
          <a:p>
            <a:pPr>
              <a:defRPr/>
            </a:pPr>
            <a:r>
              <a:rPr lang="de-DE"/>
              <a:t>Corinna Storm, 07.03.2018 </a:t>
            </a:r>
          </a:p>
        </p:txBody>
      </p:sp>
      <p:sp>
        <p:nvSpPr>
          <p:cNvPr id="5" name="Rectangle 13"/>
          <p:cNvSpPr>
            <a:spLocks noGrp="1" noChangeArrowheads="1"/>
          </p:cNvSpPr>
          <p:nvPr>
            <p:ph type="sldNum" sz="quarter" idx="12"/>
          </p:nvPr>
        </p:nvSpPr>
        <p:spPr>
          <a:ln/>
        </p:spPr>
        <p:txBody>
          <a:bodyPr/>
          <a:lstStyle>
            <a:lvl1pPr>
              <a:defRPr/>
            </a:lvl1pPr>
          </a:lstStyle>
          <a:p>
            <a:pPr>
              <a:defRPr/>
            </a:pPr>
            <a:fld id="{161F46C1-C744-4F71-8702-F700FC83A454}" type="slidenum">
              <a:rPr lang="de-DE" altLang="de-DE"/>
              <a:pPr>
                <a:defRPr/>
              </a:pPr>
              <a:t>‹Nr.›</a:t>
            </a:fld>
            <a:endParaRPr lang="de-DE" altLang="de-DE"/>
          </a:p>
        </p:txBody>
      </p:sp>
    </p:spTree>
    <p:extLst>
      <p:ext uri="{BB962C8B-B14F-4D97-AF65-F5344CB8AC3E}">
        <p14:creationId xmlns:p14="http://schemas.microsoft.com/office/powerpoint/2010/main" val="347690812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1"/>
          <p:cNvSpPr>
            <a:spLocks noGrp="1" noChangeArrowheads="1"/>
          </p:cNvSpPr>
          <p:nvPr>
            <p:ph type="dt" sz="half" idx="10"/>
          </p:nvPr>
        </p:nvSpPr>
        <p:spPr>
          <a:ln/>
        </p:spPr>
        <p:txBody>
          <a:bodyPr/>
          <a:lstStyle>
            <a:lvl1pPr>
              <a:defRPr/>
            </a:lvl1pPr>
          </a:lstStyle>
          <a:p>
            <a:pPr>
              <a:defRPr/>
            </a:pPr>
            <a:endParaRPr lang="de-DE"/>
          </a:p>
        </p:txBody>
      </p:sp>
      <p:sp>
        <p:nvSpPr>
          <p:cNvPr id="4" name="Rectangle 12"/>
          <p:cNvSpPr>
            <a:spLocks noGrp="1" noChangeArrowheads="1"/>
          </p:cNvSpPr>
          <p:nvPr>
            <p:ph type="ftr" sz="quarter" idx="11"/>
          </p:nvPr>
        </p:nvSpPr>
        <p:spPr>
          <a:ln/>
        </p:spPr>
        <p:txBody>
          <a:bodyPr/>
          <a:lstStyle>
            <a:lvl1pPr>
              <a:defRPr/>
            </a:lvl1pPr>
          </a:lstStyle>
          <a:p>
            <a:pPr>
              <a:defRPr/>
            </a:pPr>
            <a:r>
              <a:rPr lang="de-DE"/>
              <a:t>Corinna Storm, 07.03.2018 </a:t>
            </a:r>
          </a:p>
        </p:txBody>
      </p:sp>
      <p:sp>
        <p:nvSpPr>
          <p:cNvPr id="5" name="Rectangle 13"/>
          <p:cNvSpPr>
            <a:spLocks noGrp="1" noChangeArrowheads="1"/>
          </p:cNvSpPr>
          <p:nvPr>
            <p:ph type="sldNum" sz="quarter" idx="12"/>
          </p:nvPr>
        </p:nvSpPr>
        <p:spPr>
          <a:ln/>
        </p:spPr>
        <p:txBody>
          <a:bodyPr/>
          <a:lstStyle>
            <a:lvl1pPr>
              <a:defRPr/>
            </a:lvl1pPr>
          </a:lstStyle>
          <a:p>
            <a:pPr>
              <a:defRPr/>
            </a:pPr>
            <a:fld id="{7189AD63-52E8-4190-8E08-7F9AB714801B}" type="slidenum">
              <a:rPr lang="de-DE" altLang="de-DE"/>
              <a:pPr>
                <a:defRPr/>
              </a:pPr>
              <a:t>‹Nr.›</a:t>
            </a:fld>
            <a:endParaRPr lang="de-DE" altLang="de-DE"/>
          </a:p>
        </p:txBody>
      </p:sp>
    </p:spTree>
    <p:extLst>
      <p:ext uri="{BB962C8B-B14F-4D97-AF65-F5344CB8AC3E}">
        <p14:creationId xmlns:p14="http://schemas.microsoft.com/office/powerpoint/2010/main" val="756832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1"/>
          <p:cNvSpPr>
            <a:spLocks noGrp="1" noChangeArrowheads="1"/>
          </p:cNvSpPr>
          <p:nvPr>
            <p:ph type="dt" sz="half" idx="10"/>
          </p:nvPr>
        </p:nvSpPr>
        <p:spPr>
          <a:ln/>
        </p:spPr>
        <p:txBody>
          <a:bodyPr/>
          <a:lstStyle>
            <a:lvl1pPr>
              <a:defRPr/>
            </a:lvl1pPr>
          </a:lstStyle>
          <a:p>
            <a:pPr>
              <a:defRPr/>
            </a:pPr>
            <a:endParaRPr lang="de-DE"/>
          </a:p>
        </p:txBody>
      </p:sp>
      <p:sp>
        <p:nvSpPr>
          <p:cNvPr id="4" name="Rectangle 12"/>
          <p:cNvSpPr>
            <a:spLocks noGrp="1" noChangeArrowheads="1"/>
          </p:cNvSpPr>
          <p:nvPr>
            <p:ph type="ftr" sz="quarter" idx="11"/>
          </p:nvPr>
        </p:nvSpPr>
        <p:spPr>
          <a:ln/>
        </p:spPr>
        <p:txBody>
          <a:bodyPr/>
          <a:lstStyle>
            <a:lvl1pPr>
              <a:defRPr/>
            </a:lvl1pPr>
          </a:lstStyle>
          <a:p>
            <a:pPr>
              <a:defRPr/>
            </a:pPr>
            <a:r>
              <a:rPr lang="de-DE"/>
              <a:t>Corinna Storm, 07.03.2018 </a:t>
            </a:r>
          </a:p>
        </p:txBody>
      </p:sp>
      <p:sp>
        <p:nvSpPr>
          <p:cNvPr id="5" name="Rectangle 13"/>
          <p:cNvSpPr>
            <a:spLocks noGrp="1" noChangeArrowheads="1"/>
          </p:cNvSpPr>
          <p:nvPr>
            <p:ph type="sldNum" sz="quarter" idx="12"/>
          </p:nvPr>
        </p:nvSpPr>
        <p:spPr>
          <a:ln/>
        </p:spPr>
        <p:txBody>
          <a:bodyPr/>
          <a:lstStyle>
            <a:lvl1pPr>
              <a:defRPr/>
            </a:lvl1pPr>
          </a:lstStyle>
          <a:p>
            <a:pPr>
              <a:defRPr/>
            </a:pPr>
            <a:fld id="{3238370E-76CB-490A-8DE4-8AAB07C25480}" type="slidenum">
              <a:rPr lang="de-DE" altLang="de-DE"/>
              <a:pPr>
                <a:defRPr/>
              </a:pPr>
              <a:t>‹Nr.›</a:t>
            </a:fld>
            <a:endParaRPr lang="de-DE" altLang="de-DE"/>
          </a:p>
        </p:txBody>
      </p:sp>
    </p:spTree>
    <p:extLst>
      <p:ext uri="{BB962C8B-B14F-4D97-AF65-F5344CB8AC3E}">
        <p14:creationId xmlns:p14="http://schemas.microsoft.com/office/powerpoint/2010/main" val="3688024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1"/>
          <p:cNvSpPr>
            <a:spLocks noGrp="1" noChangeArrowheads="1"/>
          </p:cNvSpPr>
          <p:nvPr>
            <p:ph type="dt" sz="half" idx="10"/>
          </p:nvPr>
        </p:nvSpPr>
        <p:spPr>
          <a:ln/>
        </p:spPr>
        <p:txBody>
          <a:bodyPr/>
          <a:lstStyle>
            <a:lvl1pPr>
              <a:defRPr/>
            </a:lvl1pPr>
          </a:lstStyle>
          <a:p>
            <a:pPr>
              <a:defRPr/>
            </a:pPr>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t>Corinna Storm, 07.03.2018 </a:t>
            </a:r>
          </a:p>
        </p:txBody>
      </p:sp>
      <p:sp>
        <p:nvSpPr>
          <p:cNvPr id="6" name="Rectangle 13"/>
          <p:cNvSpPr>
            <a:spLocks noGrp="1" noChangeArrowheads="1"/>
          </p:cNvSpPr>
          <p:nvPr>
            <p:ph type="sldNum" sz="quarter" idx="12"/>
          </p:nvPr>
        </p:nvSpPr>
        <p:spPr>
          <a:ln/>
        </p:spPr>
        <p:txBody>
          <a:bodyPr/>
          <a:lstStyle>
            <a:lvl1pPr>
              <a:defRPr/>
            </a:lvl1pPr>
          </a:lstStyle>
          <a:p>
            <a:pPr>
              <a:defRPr/>
            </a:pPr>
            <a:fld id="{CC658F98-2774-4BAF-A72E-69C1BF2891A7}" type="slidenum">
              <a:rPr lang="de-DE" altLang="de-DE"/>
              <a:pPr>
                <a:defRPr/>
              </a:pPr>
              <a:t>‹Nr.›</a:t>
            </a:fld>
            <a:endParaRPr lang="de-DE" altLang="de-DE"/>
          </a:p>
        </p:txBody>
      </p:sp>
    </p:spTree>
    <p:extLst>
      <p:ext uri="{BB962C8B-B14F-4D97-AF65-F5344CB8AC3E}">
        <p14:creationId xmlns:p14="http://schemas.microsoft.com/office/powerpoint/2010/main" val="269611068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11"/>
          <p:cNvSpPr>
            <a:spLocks noGrp="1" noChangeArrowheads="1"/>
          </p:cNvSpPr>
          <p:nvPr>
            <p:ph type="dt" sz="half" idx="10"/>
          </p:nvPr>
        </p:nvSpPr>
        <p:spPr>
          <a:ln/>
        </p:spPr>
        <p:txBody>
          <a:bodyPr/>
          <a:lstStyle>
            <a:lvl1pPr>
              <a:defRPr/>
            </a:lvl1pPr>
          </a:lstStyle>
          <a:p>
            <a:pPr>
              <a:defRPr/>
            </a:pPr>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t>Corinna Storm, 07.03.2018 </a:t>
            </a:r>
          </a:p>
        </p:txBody>
      </p:sp>
      <p:sp>
        <p:nvSpPr>
          <p:cNvPr id="6" name="Rectangle 13"/>
          <p:cNvSpPr>
            <a:spLocks noGrp="1" noChangeArrowheads="1"/>
          </p:cNvSpPr>
          <p:nvPr>
            <p:ph type="sldNum" sz="quarter" idx="12"/>
          </p:nvPr>
        </p:nvSpPr>
        <p:spPr>
          <a:ln/>
        </p:spPr>
        <p:txBody>
          <a:bodyPr/>
          <a:lstStyle>
            <a:lvl1pPr>
              <a:defRPr/>
            </a:lvl1pPr>
          </a:lstStyle>
          <a:p>
            <a:pPr>
              <a:defRPr/>
            </a:pPr>
            <a:fld id="{C86D44CE-C9DF-4024-A739-1EABD7C31251}" type="slidenum">
              <a:rPr lang="de-DE" altLang="de-DE"/>
              <a:pPr>
                <a:defRPr/>
              </a:pPr>
              <a:t>‹Nr.›</a:t>
            </a:fld>
            <a:endParaRPr lang="de-DE" altLang="de-DE"/>
          </a:p>
        </p:txBody>
      </p:sp>
    </p:spTree>
    <p:extLst>
      <p:ext uri="{BB962C8B-B14F-4D97-AF65-F5344CB8AC3E}">
        <p14:creationId xmlns:p14="http://schemas.microsoft.com/office/powerpoint/2010/main" val="214383820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4213" y="2555875"/>
            <a:ext cx="3924300" cy="382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760913" y="2555875"/>
            <a:ext cx="3925887" cy="382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1"/>
          <p:cNvSpPr>
            <a:spLocks noGrp="1" noChangeArrowheads="1"/>
          </p:cNvSpPr>
          <p:nvPr>
            <p:ph type="dt" sz="half" idx="10"/>
          </p:nvPr>
        </p:nvSpPr>
        <p:spPr>
          <a:ln/>
        </p:spPr>
        <p:txBody>
          <a:bodyPr/>
          <a:lstStyle>
            <a:lvl1pPr>
              <a:defRPr/>
            </a:lvl1pPr>
          </a:lstStyle>
          <a:p>
            <a:pPr>
              <a:defRPr/>
            </a:pPr>
            <a:endParaRPr 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t>Corinna Storm, 07.03.2018 </a:t>
            </a:r>
          </a:p>
        </p:txBody>
      </p:sp>
      <p:sp>
        <p:nvSpPr>
          <p:cNvPr id="7" name="Rectangle 13"/>
          <p:cNvSpPr>
            <a:spLocks noGrp="1" noChangeArrowheads="1"/>
          </p:cNvSpPr>
          <p:nvPr>
            <p:ph type="sldNum" sz="quarter" idx="12"/>
          </p:nvPr>
        </p:nvSpPr>
        <p:spPr>
          <a:ln/>
        </p:spPr>
        <p:txBody>
          <a:bodyPr/>
          <a:lstStyle>
            <a:lvl1pPr>
              <a:defRPr/>
            </a:lvl1pPr>
          </a:lstStyle>
          <a:p>
            <a:pPr>
              <a:defRPr/>
            </a:pPr>
            <a:fld id="{5DF17A00-5D0B-4653-AE93-32B90ED9DBB6}" type="slidenum">
              <a:rPr lang="de-DE" altLang="de-DE"/>
              <a:pPr>
                <a:defRPr/>
              </a:pPr>
              <a:t>‹Nr.›</a:t>
            </a:fld>
            <a:endParaRPr lang="de-DE" altLang="de-DE"/>
          </a:p>
        </p:txBody>
      </p:sp>
    </p:spTree>
    <p:extLst>
      <p:ext uri="{BB962C8B-B14F-4D97-AF65-F5344CB8AC3E}">
        <p14:creationId xmlns:p14="http://schemas.microsoft.com/office/powerpoint/2010/main" val="135605738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de-DE"/>
          </a:p>
        </p:txBody>
      </p:sp>
      <p:sp>
        <p:nvSpPr>
          <p:cNvPr id="3" name="Rectangle 12"/>
          <p:cNvSpPr>
            <a:spLocks noGrp="1" noChangeArrowheads="1"/>
          </p:cNvSpPr>
          <p:nvPr>
            <p:ph type="ftr" sz="quarter" idx="11"/>
          </p:nvPr>
        </p:nvSpPr>
        <p:spPr>
          <a:ln/>
        </p:spPr>
        <p:txBody>
          <a:bodyPr/>
          <a:lstStyle>
            <a:lvl1pPr>
              <a:defRPr/>
            </a:lvl1pPr>
          </a:lstStyle>
          <a:p>
            <a:pPr>
              <a:defRPr/>
            </a:pPr>
            <a:r>
              <a:rPr lang="de-DE"/>
              <a:t>Corinna Storm, 07.03.2018 </a:t>
            </a:r>
          </a:p>
        </p:txBody>
      </p:sp>
      <p:sp>
        <p:nvSpPr>
          <p:cNvPr id="4" name="Rectangle 13"/>
          <p:cNvSpPr>
            <a:spLocks noGrp="1" noChangeArrowheads="1"/>
          </p:cNvSpPr>
          <p:nvPr>
            <p:ph type="sldNum" sz="quarter" idx="12"/>
          </p:nvPr>
        </p:nvSpPr>
        <p:spPr>
          <a:ln/>
        </p:spPr>
        <p:txBody>
          <a:bodyPr/>
          <a:lstStyle>
            <a:lvl1pPr>
              <a:defRPr/>
            </a:lvl1pPr>
          </a:lstStyle>
          <a:p>
            <a:pPr>
              <a:defRPr/>
            </a:pPr>
            <a:fld id="{4C4509B9-1941-4698-A28F-2D5DFDDB85C8}" type="slidenum">
              <a:rPr lang="de-DE" altLang="de-DE"/>
              <a:pPr>
                <a:defRPr/>
              </a:pPr>
              <a:t>‹Nr.›</a:t>
            </a:fld>
            <a:endParaRPr lang="de-DE" altLang="de-DE"/>
          </a:p>
        </p:txBody>
      </p:sp>
    </p:spTree>
    <p:extLst>
      <p:ext uri="{BB962C8B-B14F-4D97-AF65-F5344CB8AC3E}">
        <p14:creationId xmlns:p14="http://schemas.microsoft.com/office/powerpoint/2010/main" val="282848666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1055633"/>
            <a:ext cx="3008313" cy="1162050"/>
          </a:xfrm>
        </p:spPr>
        <p:txBody>
          <a:bodyPr anchor="b"/>
          <a:lstStyle>
            <a:lvl1pPr algn="l">
              <a:defRPr sz="2000" b="1"/>
            </a:lvl1pPr>
          </a:lstStyle>
          <a:p>
            <a:r>
              <a:rPr lang="de-DE" dirty="0"/>
              <a:t>Titelmasterformat durch Klicken bearbeiten</a:t>
            </a:r>
          </a:p>
        </p:txBody>
      </p:sp>
      <p:sp>
        <p:nvSpPr>
          <p:cNvPr id="3" name="Inhaltsplatzhalter 2"/>
          <p:cNvSpPr>
            <a:spLocks noGrp="1"/>
          </p:cNvSpPr>
          <p:nvPr>
            <p:ph idx="1"/>
          </p:nvPr>
        </p:nvSpPr>
        <p:spPr>
          <a:xfrm>
            <a:off x="3575050" y="1055633"/>
            <a:ext cx="5111750" cy="50705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457200" y="2217683"/>
            <a:ext cx="3008313" cy="39084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endParaRPr 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t>Corinna Storm, 07.03.2018 </a:t>
            </a:r>
          </a:p>
        </p:txBody>
      </p:sp>
      <p:sp>
        <p:nvSpPr>
          <p:cNvPr id="7" name="Rectangle 13"/>
          <p:cNvSpPr>
            <a:spLocks noGrp="1" noChangeArrowheads="1"/>
          </p:cNvSpPr>
          <p:nvPr>
            <p:ph type="sldNum" sz="quarter" idx="12"/>
          </p:nvPr>
        </p:nvSpPr>
        <p:spPr>
          <a:ln/>
        </p:spPr>
        <p:txBody>
          <a:bodyPr/>
          <a:lstStyle>
            <a:lvl1pPr>
              <a:defRPr/>
            </a:lvl1pPr>
          </a:lstStyle>
          <a:p>
            <a:pPr>
              <a:defRPr/>
            </a:pPr>
            <a:fld id="{77D22E0A-9553-4C1B-A5BA-6A3A42C10866}" type="slidenum">
              <a:rPr lang="de-DE" altLang="de-DE"/>
              <a:pPr>
                <a:defRPr/>
              </a:pPr>
              <a:t>‹Nr.›</a:t>
            </a:fld>
            <a:endParaRPr lang="de-DE" altLang="de-DE"/>
          </a:p>
        </p:txBody>
      </p:sp>
    </p:spTree>
    <p:extLst>
      <p:ext uri="{BB962C8B-B14F-4D97-AF65-F5344CB8AC3E}">
        <p14:creationId xmlns:p14="http://schemas.microsoft.com/office/powerpoint/2010/main" val="37438238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935421"/>
            <a:ext cx="5486400" cy="37921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endParaRPr 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t>Corinna Storm, 07.03.2018 </a:t>
            </a:r>
          </a:p>
        </p:txBody>
      </p:sp>
      <p:sp>
        <p:nvSpPr>
          <p:cNvPr id="7" name="Rectangle 13"/>
          <p:cNvSpPr>
            <a:spLocks noGrp="1" noChangeArrowheads="1"/>
          </p:cNvSpPr>
          <p:nvPr>
            <p:ph type="sldNum" sz="quarter" idx="12"/>
          </p:nvPr>
        </p:nvSpPr>
        <p:spPr>
          <a:ln/>
        </p:spPr>
        <p:txBody>
          <a:bodyPr/>
          <a:lstStyle>
            <a:lvl1pPr>
              <a:defRPr/>
            </a:lvl1pPr>
          </a:lstStyle>
          <a:p>
            <a:pPr>
              <a:defRPr/>
            </a:pPr>
            <a:fld id="{79211E7C-C193-419C-B224-D26E1486E3DF}" type="slidenum">
              <a:rPr lang="de-DE" altLang="de-DE"/>
              <a:pPr>
                <a:defRPr/>
              </a:pPr>
              <a:t>‹Nr.›</a:t>
            </a:fld>
            <a:endParaRPr lang="de-DE" altLang="de-DE"/>
          </a:p>
        </p:txBody>
      </p:sp>
    </p:spTree>
    <p:extLst>
      <p:ext uri="{BB962C8B-B14F-4D97-AF65-F5344CB8AC3E}">
        <p14:creationId xmlns:p14="http://schemas.microsoft.com/office/powerpoint/2010/main" val="344273144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84213" y="1230313"/>
            <a:ext cx="8002587" cy="515143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11"/>
          <p:cNvSpPr>
            <a:spLocks noGrp="1" noChangeArrowheads="1"/>
          </p:cNvSpPr>
          <p:nvPr>
            <p:ph type="dt" sz="half" idx="10"/>
          </p:nvPr>
        </p:nvSpPr>
        <p:spPr>
          <a:ln/>
        </p:spPr>
        <p:txBody>
          <a:bodyPr/>
          <a:lstStyle>
            <a:lvl1pPr>
              <a:defRPr/>
            </a:lvl1pPr>
          </a:lstStyle>
          <a:p>
            <a:pPr>
              <a:defRPr/>
            </a:pPr>
            <a:endParaRPr lang="de-DE"/>
          </a:p>
        </p:txBody>
      </p:sp>
      <p:sp>
        <p:nvSpPr>
          <p:cNvPr id="4" name="Rectangle 12"/>
          <p:cNvSpPr>
            <a:spLocks noGrp="1" noChangeArrowheads="1"/>
          </p:cNvSpPr>
          <p:nvPr>
            <p:ph type="ftr" sz="quarter" idx="11"/>
          </p:nvPr>
        </p:nvSpPr>
        <p:spPr>
          <a:ln/>
        </p:spPr>
        <p:txBody>
          <a:bodyPr/>
          <a:lstStyle>
            <a:lvl1pPr>
              <a:defRPr/>
            </a:lvl1pPr>
          </a:lstStyle>
          <a:p>
            <a:pPr>
              <a:defRPr/>
            </a:pPr>
            <a:r>
              <a:rPr lang="de-DE"/>
              <a:t>Corinna Storm, 07.03.2018 </a:t>
            </a:r>
          </a:p>
        </p:txBody>
      </p:sp>
      <p:sp>
        <p:nvSpPr>
          <p:cNvPr id="5" name="Rectangle 13"/>
          <p:cNvSpPr>
            <a:spLocks noGrp="1" noChangeArrowheads="1"/>
          </p:cNvSpPr>
          <p:nvPr>
            <p:ph type="sldNum" sz="quarter" idx="12"/>
          </p:nvPr>
        </p:nvSpPr>
        <p:spPr>
          <a:ln/>
        </p:spPr>
        <p:txBody>
          <a:bodyPr/>
          <a:lstStyle>
            <a:lvl1pPr>
              <a:defRPr/>
            </a:lvl1pPr>
          </a:lstStyle>
          <a:p>
            <a:pPr>
              <a:defRPr/>
            </a:pPr>
            <a:fld id="{703C7E20-4363-498D-82EB-48E9DBA6CFFB}" type="slidenum">
              <a:rPr lang="de-DE" altLang="de-DE"/>
              <a:pPr>
                <a:defRPr/>
              </a:pPr>
              <a:t>‹Nr.›</a:t>
            </a:fld>
            <a:endParaRPr lang="de-DE" altLang="de-DE"/>
          </a:p>
        </p:txBody>
      </p:sp>
    </p:spTree>
    <p:extLst>
      <p:ext uri="{BB962C8B-B14F-4D97-AF65-F5344CB8AC3E}">
        <p14:creationId xmlns:p14="http://schemas.microsoft.com/office/powerpoint/2010/main" val="405762523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Grafik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3"/>
          <p:cNvSpPr>
            <a:spLocks noGrp="1" noChangeArrowheads="1"/>
          </p:cNvSpPr>
          <p:nvPr>
            <p:ph type="ctrTitle"/>
          </p:nvPr>
        </p:nvSpPr>
        <p:spPr>
          <a:xfrm>
            <a:off x="685800" y="2565401"/>
            <a:ext cx="6558148" cy="908050"/>
          </a:xfrm>
        </p:spPr>
        <p:txBody>
          <a:bodyPr/>
          <a:lstStyle>
            <a:lvl1pPr>
              <a:defRPr/>
            </a:lvl1pPr>
          </a:lstStyle>
          <a:p>
            <a:pPr lvl="0"/>
            <a:r>
              <a:rPr lang="de-DE" noProof="0" dirty="0"/>
              <a:t>Titelmasterformat durch Klicken bearbeiten</a:t>
            </a:r>
          </a:p>
        </p:txBody>
      </p:sp>
      <p:sp>
        <p:nvSpPr>
          <p:cNvPr id="59396" name="Rectangle 4"/>
          <p:cNvSpPr>
            <a:spLocks noGrp="1" noChangeArrowheads="1"/>
          </p:cNvSpPr>
          <p:nvPr>
            <p:ph type="subTitle" idx="1"/>
          </p:nvPr>
        </p:nvSpPr>
        <p:spPr>
          <a:xfrm>
            <a:off x="684213" y="3644900"/>
            <a:ext cx="6559735" cy="1651495"/>
          </a:xfrm>
        </p:spPr>
        <p:txBody>
          <a:bodyPr/>
          <a:lstStyle>
            <a:lvl1pPr marL="0" indent="0">
              <a:buFont typeface="Wingdings" pitchFamily="2" charset="2"/>
              <a:buNone/>
              <a:defRPr sz="2000"/>
            </a:lvl1pPr>
          </a:lstStyle>
          <a:p>
            <a:pPr lvl="0"/>
            <a:r>
              <a:rPr lang="de-DE" noProof="0"/>
              <a:t>Formatvorlage des Untertitelmasters durch Klicken bearbeiten</a:t>
            </a:r>
          </a:p>
        </p:txBody>
      </p:sp>
      <p:sp>
        <p:nvSpPr>
          <p:cNvPr id="5" name="Rectangle 8"/>
          <p:cNvSpPr>
            <a:spLocks noGrp="1" noChangeArrowheads="1"/>
          </p:cNvSpPr>
          <p:nvPr>
            <p:ph type="dt" sz="half" idx="10"/>
          </p:nvPr>
        </p:nvSpPr>
        <p:spPr/>
        <p:txBody>
          <a:bodyPr/>
          <a:lstStyle>
            <a:lvl1pPr>
              <a:defRPr/>
            </a:lvl1pPr>
          </a:lstStyle>
          <a:p>
            <a:pPr>
              <a:defRPr/>
            </a:pPr>
            <a:endParaRPr lang="de-DE"/>
          </a:p>
        </p:txBody>
      </p:sp>
      <p:sp>
        <p:nvSpPr>
          <p:cNvPr id="6" name="Rectangle 9"/>
          <p:cNvSpPr>
            <a:spLocks noGrp="1" noChangeArrowheads="1"/>
          </p:cNvSpPr>
          <p:nvPr>
            <p:ph type="ftr" sz="quarter" idx="11"/>
          </p:nvPr>
        </p:nvSpPr>
        <p:spPr/>
        <p:txBody>
          <a:bodyPr/>
          <a:lstStyle>
            <a:lvl1pPr>
              <a:defRPr/>
            </a:lvl1pPr>
          </a:lstStyle>
          <a:p>
            <a:pPr>
              <a:defRPr/>
            </a:pPr>
            <a:r>
              <a:rPr lang="de-DE"/>
              <a:t>Corinna Storm, 07.03.2018 </a:t>
            </a:r>
          </a:p>
        </p:txBody>
      </p:sp>
      <p:sp>
        <p:nvSpPr>
          <p:cNvPr id="7" name="Rectangle 10"/>
          <p:cNvSpPr>
            <a:spLocks noGrp="1" noChangeArrowheads="1"/>
          </p:cNvSpPr>
          <p:nvPr>
            <p:ph type="sldNum" sz="quarter" idx="12"/>
          </p:nvPr>
        </p:nvSpPr>
        <p:spPr/>
        <p:txBody>
          <a:bodyPr/>
          <a:lstStyle>
            <a:lvl1pPr>
              <a:defRPr/>
            </a:lvl1pPr>
          </a:lstStyle>
          <a:p>
            <a:pPr>
              <a:defRPr/>
            </a:pPr>
            <a:fld id="{98228D73-CAD2-44E4-961D-6AE0BF862DE4}" type="slidenum">
              <a:rPr lang="de-DE" altLang="de-DE"/>
              <a:pPr>
                <a:defRPr/>
              </a:pPr>
              <a:t>‹Nr.›</a:t>
            </a:fld>
            <a:endParaRPr lang="de-DE" altLang="de-DE"/>
          </a:p>
        </p:txBody>
      </p:sp>
    </p:spTree>
    <p:extLst>
      <p:ext uri="{BB962C8B-B14F-4D97-AF65-F5344CB8AC3E}">
        <p14:creationId xmlns:p14="http://schemas.microsoft.com/office/powerpoint/2010/main" val="172708403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3.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Grafik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9"/>
          <p:cNvSpPr>
            <a:spLocks noGrp="1" noChangeArrowheads="1"/>
          </p:cNvSpPr>
          <p:nvPr>
            <p:ph type="title"/>
          </p:nvPr>
        </p:nvSpPr>
        <p:spPr bwMode="auto">
          <a:xfrm>
            <a:off x="684213" y="1230313"/>
            <a:ext cx="80025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Titelmasterformat durch Klicken bearbeiten</a:t>
            </a:r>
          </a:p>
        </p:txBody>
      </p:sp>
      <p:sp>
        <p:nvSpPr>
          <p:cNvPr id="1028" name="Rectangle 10"/>
          <p:cNvSpPr>
            <a:spLocks noGrp="1" noChangeArrowheads="1"/>
          </p:cNvSpPr>
          <p:nvPr>
            <p:ph type="body" idx="1"/>
          </p:nvPr>
        </p:nvSpPr>
        <p:spPr bwMode="auto">
          <a:xfrm>
            <a:off x="684213" y="2555875"/>
            <a:ext cx="8002587"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35" name="Rectangle 11"/>
          <p:cNvSpPr>
            <a:spLocks noGrp="1" noChangeArrowheads="1"/>
          </p:cNvSpPr>
          <p:nvPr>
            <p:ph type="dt" sz="half" idx="2"/>
          </p:nvPr>
        </p:nvSpPr>
        <p:spPr bwMode="auto">
          <a:xfrm>
            <a:off x="684213" y="6553200"/>
            <a:ext cx="2074862"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mn-ea"/>
                <a:cs typeface="+mn-cs"/>
              </a:defRPr>
            </a:lvl1pPr>
          </a:lstStyle>
          <a:p>
            <a:pPr>
              <a:defRPr/>
            </a:pPr>
            <a:endParaRPr lang="de-DE"/>
          </a:p>
        </p:txBody>
      </p:sp>
      <p:sp>
        <p:nvSpPr>
          <p:cNvPr id="1036" name="Rectangle 12"/>
          <p:cNvSpPr>
            <a:spLocks noGrp="1" noChangeArrowheads="1"/>
          </p:cNvSpPr>
          <p:nvPr>
            <p:ph type="ftr" sz="quarter" idx="3"/>
          </p:nvPr>
        </p:nvSpPr>
        <p:spPr bwMode="auto">
          <a:xfrm>
            <a:off x="2771775" y="6553200"/>
            <a:ext cx="3744913"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mn-ea"/>
                <a:cs typeface="+mn-cs"/>
              </a:defRPr>
            </a:lvl1pPr>
          </a:lstStyle>
          <a:p>
            <a:pPr>
              <a:defRPr/>
            </a:pPr>
            <a:r>
              <a:rPr lang="de-DE"/>
              <a:t>Corinna Storm, 07.03.2018 </a:t>
            </a:r>
          </a:p>
        </p:txBody>
      </p:sp>
      <p:sp>
        <p:nvSpPr>
          <p:cNvPr id="1037" name="Rectangle 13"/>
          <p:cNvSpPr>
            <a:spLocks noGrp="1" noChangeArrowheads="1"/>
          </p:cNvSpPr>
          <p:nvPr>
            <p:ph type="sldNum" sz="quarter" idx="4"/>
          </p:nvPr>
        </p:nvSpPr>
        <p:spPr bwMode="auto">
          <a:xfrm>
            <a:off x="6588125" y="6553200"/>
            <a:ext cx="2074863"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Verdana" pitchFamily="34" charset="0"/>
              </a:defRPr>
            </a:lvl1pPr>
          </a:lstStyle>
          <a:p>
            <a:pPr>
              <a:defRPr/>
            </a:pPr>
            <a:fld id="{ADE45981-35AC-42F5-8C32-6DD6D459AA1F}"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94525" r:id="rId1"/>
    <p:sldLayoutId id="2147494509" r:id="rId2"/>
    <p:sldLayoutId id="2147494510" r:id="rId3"/>
    <p:sldLayoutId id="2147494511" r:id="rId4"/>
    <p:sldLayoutId id="2147494512" r:id="rId5"/>
    <p:sldLayoutId id="2147494513" r:id="rId6"/>
    <p:sldLayoutId id="2147494514" r:id="rId7"/>
    <p:sldLayoutId id="2147494515" r:id="rId8"/>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3200">
          <a:solidFill>
            <a:srgbClr val="333333"/>
          </a:solidFill>
          <a:latin typeface="+mj-lt"/>
          <a:ea typeface="ＭＳ Ｐゴシック" charset="0"/>
          <a:cs typeface="ＭＳ Ｐゴシック" charset="0"/>
        </a:defRPr>
      </a:lvl1pPr>
      <a:lvl2pPr algn="l" rtl="0" eaLnBrk="0" fontAlgn="base" hangingPunct="0">
        <a:spcBef>
          <a:spcPct val="0"/>
        </a:spcBef>
        <a:spcAft>
          <a:spcPct val="0"/>
        </a:spcAft>
        <a:defRPr sz="3200">
          <a:solidFill>
            <a:srgbClr val="333333"/>
          </a:solidFill>
          <a:latin typeface="Verdana" pitchFamily="34" charset="0"/>
          <a:ea typeface="ＭＳ Ｐゴシック" charset="0"/>
          <a:cs typeface="ＭＳ Ｐゴシック" charset="0"/>
        </a:defRPr>
      </a:lvl2pPr>
      <a:lvl3pPr algn="l" rtl="0" eaLnBrk="0" fontAlgn="base" hangingPunct="0">
        <a:spcBef>
          <a:spcPct val="0"/>
        </a:spcBef>
        <a:spcAft>
          <a:spcPct val="0"/>
        </a:spcAft>
        <a:defRPr sz="3200">
          <a:solidFill>
            <a:srgbClr val="333333"/>
          </a:solidFill>
          <a:latin typeface="Verdana" pitchFamily="34" charset="0"/>
          <a:ea typeface="ＭＳ Ｐゴシック" charset="0"/>
          <a:cs typeface="ＭＳ Ｐゴシック" charset="0"/>
        </a:defRPr>
      </a:lvl3pPr>
      <a:lvl4pPr algn="l" rtl="0" eaLnBrk="0" fontAlgn="base" hangingPunct="0">
        <a:spcBef>
          <a:spcPct val="0"/>
        </a:spcBef>
        <a:spcAft>
          <a:spcPct val="0"/>
        </a:spcAft>
        <a:defRPr sz="3200">
          <a:solidFill>
            <a:srgbClr val="333333"/>
          </a:solidFill>
          <a:latin typeface="Verdana" pitchFamily="34" charset="0"/>
          <a:ea typeface="ＭＳ Ｐゴシック" charset="0"/>
          <a:cs typeface="ＭＳ Ｐゴシック" charset="0"/>
        </a:defRPr>
      </a:lvl4pPr>
      <a:lvl5pPr algn="l" rtl="0" eaLnBrk="0" fontAlgn="base" hangingPunct="0">
        <a:spcBef>
          <a:spcPct val="0"/>
        </a:spcBef>
        <a:spcAft>
          <a:spcPct val="0"/>
        </a:spcAft>
        <a:defRPr sz="3200">
          <a:solidFill>
            <a:srgbClr val="333333"/>
          </a:solidFill>
          <a:latin typeface="Verdana" pitchFamily="34" charset="0"/>
          <a:ea typeface="ＭＳ Ｐゴシック" charset="0"/>
          <a:cs typeface="ＭＳ Ｐゴシック" charset="0"/>
        </a:defRPr>
      </a:lvl5pPr>
      <a:lvl6pPr marL="457200" algn="l" rtl="0" fontAlgn="base">
        <a:spcBef>
          <a:spcPct val="0"/>
        </a:spcBef>
        <a:spcAft>
          <a:spcPct val="0"/>
        </a:spcAft>
        <a:defRPr sz="3200">
          <a:solidFill>
            <a:srgbClr val="333333"/>
          </a:solidFill>
          <a:latin typeface="Verdana" pitchFamily="34" charset="0"/>
        </a:defRPr>
      </a:lvl6pPr>
      <a:lvl7pPr marL="914400" algn="l" rtl="0" fontAlgn="base">
        <a:spcBef>
          <a:spcPct val="0"/>
        </a:spcBef>
        <a:spcAft>
          <a:spcPct val="0"/>
        </a:spcAft>
        <a:defRPr sz="3200">
          <a:solidFill>
            <a:srgbClr val="333333"/>
          </a:solidFill>
          <a:latin typeface="Verdana" pitchFamily="34" charset="0"/>
        </a:defRPr>
      </a:lvl7pPr>
      <a:lvl8pPr marL="1371600" algn="l" rtl="0" fontAlgn="base">
        <a:spcBef>
          <a:spcPct val="0"/>
        </a:spcBef>
        <a:spcAft>
          <a:spcPct val="0"/>
        </a:spcAft>
        <a:defRPr sz="3200">
          <a:solidFill>
            <a:srgbClr val="333333"/>
          </a:solidFill>
          <a:latin typeface="Verdana" pitchFamily="34" charset="0"/>
        </a:defRPr>
      </a:lvl8pPr>
      <a:lvl9pPr marL="1828800" algn="l" rtl="0" fontAlgn="base">
        <a:spcBef>
          <a:spcPct val="0"/>
        </a:spcBef>
        <a:spcAft>
          <a:spcPct val="0"/>
        </a:spcAft>
        <a:defRPr sz="3200">
          <a:solidFill>
            <a:srgbClr val="333333"/>
          </a:solidFill>
          <a:latin typeface="Verdana" pitchFamily="34" charset="0"/>
        </a:defRPr>
      </a:lvl9pPr>
    </p:titleStyle>
    <p:bodyStyle>
      <a:lvl1pPr marL="342900" indent="-342900" algn="l" rtl="0" eaLnBrk="0" fontAlgn="base" hangingPunct="0">
        <a:spcBef>
          <a:spcPct val="20000"/>
        </a:spcBef>
        <a:spcAft>
          <a:spcPct val="0"/>
        </a:spcAft>
        <a:buSzPct val="65000"/>
        <a:buFont typeface="Wingdings" pitchFamily="2" charset="2"/>
        <a:buChar char="u"/>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SzPct val="65000"/>
        <a:buFont typeface="Wingdings" pitchFamily="2" charset="2"/>
        <a:buChar char="u"/>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SzPct val="65000"/>
        <a:buFont typeface="Wingdings" pitchFamily="2" charset="2"/>
        <a:buChar char="u"/>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SzPct val="65000"/>
        <a:buFont typeface="Wingdings" pitchFamily="2" charset="2"/>
        <a:buChar char="u"/>
        <a:defRPr>
          <a:solidFill>
            <a:schemeClr val="tx1"/>
          </a:solidFill>
          <a:latin typeface="+mn-lt"/>
          <a:ea typeface="ＭＳ Ｐゴシック" charset="0"/>
        </a:defRPr>
      </a:lvl4pPr>
      <a:lvl5pPr marL="2057400" indent="-228600" algn="l" rtl="0" eaLnBrk="0" fontAlgn="base" hangingPunct="0">
        <a:spcBef>
          <a:spcPct val="20000"/>
        </a:spcBef>
        <a:spcAft>
          <a:spcPct val="0"/>
        </a:spcAft>
        <a:buSzPct val="65000"/>
        <a:buFont typeface="Wingdings" pitchFamily="2" charset="2"/>
        <a:buChar char="u"/>
        <a:defRPr sz="1600">
          <a:solidFill>
            <a:schemeClr val="tx1"/>
          </a:solidFill>
          <a:latin typeface="+mn-lt"/>
          <a:ea typeface="ＭＳ Ｐゴシック" charset="0"/>
        </a:defRPr>
      </a:lvl5pPr>
      <a:lvl6pPr marL="2514600" indent="-228600" algn="l" rtl="0" fontAlgn="base">
        <a:spcBef>
          <a:spcPct val="20000"/>
        </a:spcBef>
        <a:spcAft>
          <a:spcPct val="0"/>
        </a:spcAft>
        <a:buSzPct val="65000"/>
        <a:buFont typeface="Wingdings" pitchFamily="2" charset="2"/>
        <a:buChar char="u"/>
        <a:defRPr sz="1600">
          <a:solidFill>
            <a:schemeClr val="tx1"/>
          </a:solidFill>
          <a:latin typeface="+mn-lt"/>
        </a:defRPr>
      </a:lvl6pPr>
      <a:lvl7pPr marL="2971800" indent="-228600" algn="l" rtl="0" fontAlgn="base">
        <a:spcBef>
          <a:spcPct val="20000"/>
        </a:spcBef>
        <a:spcAft>
          <a:spcPct val="0"/>
        </a:spcAft>
        <a:buSzPct val="65000"/>
        <a:buFont typeface="Wingdings" pitchFamily="2" charset="2"/>
        <a:buChar char="u"/>
        <a:defRPr sz="1600">
          <a:solidFill>
            <a:schemeClr val="tx1"/>
          </a:solidFill>
          <a:latin typeface="+mn-lt"/>
        </a:defRPr>
      </a:lvl7pPr>
      <a:lvl8pPr marL="3429000" indent="-228600" algn="l" rtl="0" fontAlgn="base">
        <a:spcBef>
          <a:spcPct val="20000"/>
        </a:spcBef>
        <a:spcAft>
          <a:spcPct val="0"/>
        </a:spcAft>
        <a:buSzPct val="65000"/>
        <a:buFont typeface="Wingdings" pitchFamily="2" charset="2"/>
        <a:buChar char="u"/>
        <a:defRPr sz="1600">
          <a:solidFill>
            <a:schemeClr val="tx1"/>
          </a:solidFill>
          <a:latin typeface="+mn-lt"/>
        </a:defRPr>
      </a:lvl8pPr>
      <a:lvl9pPr marL="3886200" indent="-228600" algn="l" rtl="0" fontAlgn="base">
        <a:spcBef>
          <a:spcPct val="20000"/>
        </a:spcBef>
        <a:spcAft>
          <a:spcPct val="0"/>
        </a:spcAft>
        <a:buSzPct val="65000"/>
        <a:buFont typeface="Wingdings" pitchFamily="2" charset="2"/>
        <a:buChar char="u"/>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Grafik 1"/>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9"/>
          <p:cNvSpPr>
            <a:spLocks noGrp="1" noChangeArrowheads="1"/>
          </p:cNvSpPr>
          <p:nvPr>
            <p:ph type="title"/>
          </p:nvPr>
        </p:nvSpPr>
        <p:spPr bwMode="auto">
          <a:xfrm>
            <a:off x="684213" y="1230313"/>
            <a:ext cx="80025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Titelmasterformat durch Klicken bearbeiten</a:t>
            </a:r>
          </a:p>
        </p:txBody>
      </p:sp>
      <p:sp>
        <p:nvSpPr>
          <p:cNvPr id="2052" name="Rectangle 10"/>
          <p:cNvSpPr>
            <a:spLocks noGrp="1" noChangeArrowheads="1"/>
          </p:cNvSpPr>
          <p:nvPr>
            <p:ph type="body" idx="1"/>
          </p:nvPr>
        </p:nvSpPr>
        <p:spPr bwMode="auto">
          <a:xfrm>
            <a:off x="684213" y="2555875"/>
            <a:ext cx="8002587"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35" name="Rectangle 11"/>
          <p:cNvSpPr>
            <a:spLocks noGrp="1" noChangeArrowheads="1"/>
          </p:cNvSpPr>
          <p:nvPr>
            <p:ph type="dt" sz="half" idx="2"/>
          </p:nvPr>
        </p:nvSpPr>
        <p:spPr bwMode="auto">
          <a:xfrm>
            <a:off x="684213" y="6553200"/>
            <a:ext cx="2074862"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ea typeface="+mn-ea"/>
                <a:cs typeface="+mn-cs"/>
              </a:defRPr>
            </a:lvl1pPr>
          </a:lstStyle>
          <a:p>
            <a:pPr>
              <a:defRPr/>
            </a:pPr>
            <a:endParaRPr lang="de-DE"/>
          </a:p>
        </p:txBody>
      </p:sp>
      <p:sp>
        <p:nvSpPr>
          <p:cNvPr id="1036" name="Rectangle 12"/>
          <p:cNvSpPr>
            <a:spLocks noGrp="1" noChangeArrowheads="1"/>
          </p:cNvSpPr>
          <p:nvPr>
            <p:ph type="ftr" sz="quarter" idx="3"/>
          </p:nvPr>
        </p:nvSpPr>
        <p:spPr bwMode="auto">
          <a:xfrm>
            <a:off x="2771775" y="6553200"/>
            <a:ext cx="3744913"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ea typeface="+mn-ea"/>
                <a:cs typeface="+mn-cs"/>
              </a:defRPr>
            </a:lvl1pPr>
          </a:lstStyle>
          <a:p>
            <a:pPr>
              <a:defRPr/>
            </a:pPr>
            <a:r>
              <a:rPr lang="de-DE"/>
              <a:t>Corinna Storm, 07.03.2018 </a:t>
            </a:r>
          </a:p>
        </p:txBody>
      </p:sp>
      <p:sp>
        <p:nvSpPr>
          <p:cNvPr id="1037" name="Rectangle 13"/>
          <p:cNvSpPr>
            <a:spLocks noGrp="1" noChangeArrowheads="1"/>
          </p:cNvSpPr>
          <p:nvPr>
            <p:ph type="sldNum" sz="quarter" idx="4"/>
          </p:nvPr>
        </p:nvSpPr>
        <p:spPr bwMode="auto">
          <a:xfrm>
            <a:off x="6588125" y="6553200"/>
            <a:ext cx="2074863"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Verdana" pitchFamily="34" charset="0"/>
              </a:defRPr>
            </a:lvl1pPr>
          </a:lstStyle>
          <a:p>
            <a:pPr>
              <a:defRPr/>
            </a:pPr>
            <a:fld id="{3B8713C7-61E1-4C38-93C9-56030362BDF7}"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94526" r:id="rId1"/>
    <p:sldLayoutId id="2147494516" r:id="rId2"/>
    <p:sldLayoutId id="2147494517" r:id="rId3"/>
    <p:sldLayoutId id="2147494518" r:id="rId4"/>
    <p:sldLayoutId id="2147494519" r:id="rId5"/>
    <p:sldLayoutId id="2147494520" r:id="rId6"/>
    <p:sldLayoutId id="2147494521" r:id="rId7"/>
    <p:sldLayoutId id="2147494522" r:id="rId8"/>
    <p:sldLayoutId id="2147494523" r:id="rId9"/>
    <p:sldLayoutId id="2147494524" r:id="rId10"/>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3200">
          <a:solidFill>
            <a:srgbClr val="333333"/>
          </a:solidFill>
          <a:latin typeface="+mj-lt"/>
          <a:ea typeface="ＭＳ Ｐゴシック" charset="0"/>
          <a:cs typeface="ＭＳ Ｐゴシック" charset="0"/>
        </a:defRPr>
      </a:lvl1pPr>
      <a:lvl2pPr algn="l" rtl="0" eaLnBrk="0" fontAlgn="base" hangingPunct="0">
        <a:spcBef>
          <a:spcPct val="0"/>
        </a:spcBef>
        <a:spcAft>
          <a:spcPct val="0"/>
        </a:spcAft>
        <a:defRPr sz="3200">
          <a:solidFill>
            <a:srgbClr val="333333"/>
          </a:solidFill>
          <a:latin typeface="Verdana" pitchFamily="34" charset="0"/>
          <a:ea typeface="ＭＳ Ｐゴシック" charset="0"/>
          <a:cs typeface="ＭＳ Ｐゴシック" charset="0"/>
        </a:defRPr>
      </a:lvl2pPr>
      <a:lvl3pPr algn="l" rtl="0" eaLnBrk="0" fontAlgn="base" hangingPunct="0">
        <a:spcBef>
          <a:spcPct val="0"/>
        </a:spcBef>
        <a:spcAft>
          <a:spcPct val="0"/>
        </a:spcAft>
        <a:defRPr sz="3200">
          <a:solidFill>
            <a:srgbClr val="333333"/>
          </a:solidFill>
          <a:latin typeface="Verdana" pitchFamily="34" charset="0"/>
          <a:ea typeface="ＭＳ Ｐゴシック" charset="0"/>
          <a:cs typeface="ＭＳ Ｐゴシック" charset="0"/>
        </a:defRPr>
      </a:lvl3pPr>
      <a:lvl4pPr algn="l" rtl="0" eaLnBrk="0" fontAlgn="base" hangingPunct="0">
        <a:spcBef>
          <a:spcPct val="0"/>
        </a:spcBef>
        <a:spcAft>
          <a:spcPct val="0"/>
        </a:spcAft>
        <a:defRPr sz="3200">
          <a:solidFill>
            <a:srgbClr val="333333"/>
          </a:solidFill>
          <a:latin typeface="Verdana" pitchFamily="34" charset="0"/>
          <a:ea typeface="ＭＳ Ｐゴシック" charset="0"/>
          <a:cs typeface="ＭＳ Ｐゴシック" charset="0"/>
        </a:defRPr>
      </a:lvl4pPr>
      <a:lvl5pPr algn="l" rtl="0" eaLnBrk="0" fontAlgn="base" hangingPunct="0">
        <a:spcBef>
          <a:spcPct val="0"/>
        </a:spcBef>
        <a:spcAft>
          <a:spcPct val="0"/>
        </a:spcAft>
        <a:defRPr sz="3200">
          <a:solidFill>
            <a:srgbClr val="333333"/>
          </a:solidFill>
          <a:latin typeface="Verdana" pitchFamily="34" charset="0"/>
          <a:ea typeface="ＭＳ Ｐゴシック" charset="0"/>
          <a:cs typeface="ＭＳ Ｐゴシック" charset="0"/>
        </a:defRPr>
      </a:lvl5pPr>
      <a:lvl6pPr marL="457200" algn="l" rtl="0" fontAlgn="base">
        <a:spcBef>
          <a:spcPct val="0"/>
        </a:spcBef>
        <a:spcAft>
          <a:spcPct val="0"/>
        </a:spcAft>
        <a:defRPr sz="3200">
          <a:solidFill>
            <a:srgbClr val="333333"/>
          </a:solidFill>
          <a:latin typeface="Verdana" pitchFamily="34" charset="0"/>
        </a:defRPr>
      </a:lvl6pPr>
      <a:lvl7pPr marL="914400" algn="l" rtl="0" fontAlgn="base">
        <a:spcBef>
          <a:spcPct val="0"/>
        </a:spcBef>
        <a:spcAft>
          <a:spcPct val="0"/>
        </a:spcAft>
        <a:defRPr sz="3200">
          <a:solidFill>
            <a:srgbClr val="333333"/>
          </a:solidFill>
          <a:latin typeface="Verdana" pitchFamily="34" charset="0"/>
        </a:defRPr>
      </a:lvl7pPr>
      <a:lvl8pPr marL="1371600" algn="l" rtl="0" fontAlgn="base">
        <a:spcBef>
          <a:spcPct val="0"/>
        </a:spcBef>
        <a:spcAft>
          <a:spcPct val="0"/>
        </a:spcAft>
        <a:defRPr sz="3200">
          <a:solidFill>
            <a:srgbClr val="333333"/>
          </a:solidFill>
          <a:latin typeface="Verdana" pitchFamily="34" charset="0"/>
        </a:defRPr>
      </a:lvl8pPr>
      <a:lvl9pPr marL="1828800" algn="l" rtl="0" fontAlgn="base">
        <a:spcBef>
          <a:spcPct val="0"/>
        </a:spcBef>
        <a:spcAft>
          <a:spcPct val="0"/>
        </a:spcAft>
        <a:defRPr sz="3200">
          <a:solidFill>
            <a:srgbClr val="333333"/>
          </a:solidFill>
          <a:latin typeface="Verdana" pitchFamily="34" charset="0"/>
        </a:defRPr>
      </a:lvl9pPr>
    </p:titleStyle>
    <p:bodyStyle>
      <a:lvl1pPr marL="342900" indent="-342900" algn="l" rtl="0" eaLnBrk="0" fontAlgn="base" hangingPunct="0">
        <a:spcBef>
          <a:spcPct val="20000"/>
        </a:spcBef>
        <a:spcAft>
          <a:spcPct val="0"/>
        </a:spcAft>
        <a:buSzPct val="65000"/>
        <a:buFont typeface="Wingdings" pitchFamily="2" charset="2"/>
        <a:buChar char="u"/>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SzPct val="65000"/>
        <a:buFont typeface="Wingdings" pitchFamily="2" charset="2"/>
        <a:buChar char="u"/>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SzPct val="65000"/>
        <a:buFont typeface="Wingdings" pitchFamily="2" charset="2"/>
        <a:buChar char="u"/>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SzPct val="65000"/>
        <a:buFont typeface="Wingdings" pitchFamily="2" charset="2"/>
        <a:buChar char="u"/>
        <a:defRPr>
          <a:solidFill>
            <a:schemeClr val="tx1"/>
          </a:solidFill>
          <a:latin typeface="+mn-lt"/>
          <a:ea typeface="ＭＳ Ｐゴシック" charset="0"/>
        </a:defRPr>
      </a:lvl4pPr>
      <a:lvl5pPr marL="2057400" indent="-228600" algn="l" rtl="0" eaLnBrk="0" fontAlgn="base" hangingPunct="0">
        <a:spcBef>
          <a:spcPct val="20000"/>
        </a:spcBef>
        <a:spcAft>
          <a:spcPct val="0"/>
        </a:spcAft>
        <a:buSzPct val="65000"/>
        <a:buFont typeface="Wingdings" pitchFamily="2" charset="2"/>
        <a:buChar char="u"/>
        <a:defRPr sz="1600">
          <a:solidFill>
            <a:schemeClr val="tx1"/>
          </a:solidFill>
          <a:latin typeface="+mn-lt"/>
          <a:ea typeface="ＭＳ Ｐゴシック" charset="0"/>
        </a:defRPr>
      </a:lvl5pPr>
      <a:lvl6pPr marL="2514600" indent="-228600" algn="l" rtl="0" fontAlgn="base">
        <a:spcBef>
          <a:spcPct val="20000"/>
        </a:spcBef>
        <a:spcAft>
          <a:spcPct val="0"/>
        </a:spcAft>
        <a:buSzPct val="65000"/>
        <a:buFont typeface="Wingdings" pitchFamily="2" charset="2"/>
        <a:buChar char="u"/>
        <a:defRPr sz="1600">
          <a:solidFill>
            <a:schemeClr val="tx1"/>
          </a:solidFill>
          <a:latin typeface="+mn-lt"/>
        </a:defRPr>
      </a:lvl6pPr>
      <a:lvl7pPr marL="2971800" indent="-228600" algn="l" rtl="0" fontAlgn="base">
        <a:spcBef>
          <a:spcPct val="20000"/>
        </a:spcBef>
        <a:spcAft>
          <a:spcPct val="0"/>
        </a:spcAft>
        <a:buSzPct val="65000"/>
        <a:buFont typeface="Wingdings" pitchFamily="2" charset="2"/>
        <a:buChar char="u"/>
        <a:defRPr sz="1600">
          <a:solidFill>
            <a:schemeClr val="tx1"/>
          </a:solidFill>
          <a:latin typeface="+mn-lt"/>
        </a:defRPr>
      </a:lvl7pPr>
      <a:lvl8pPr marL="3429000" indent="-228600" algn="l" rtl="0" fontAlgn="base">
        <a:spcBef>
          <a:spcPct val="20000"/>
        </a:spcBef>
        <a:spcAft>
          <a:spcPct val="0"/>
        </a:spcAft>
        <a:buSzPct val="65000"/>
        <a:buFont typeface="Wingdings" pitchFamily="2" charset="2"/>
        <a:buChar char="u"/>
        <a:defRPr sz="1600">
          <a:solidFill>
            <a:schemeClr val="tx1"/>
          </a:solidFill>
          <a:latin typeface="+mn-lt"/>
        </a:defRPr>
      </a:lvl8pPr>
      <a:lvl9pPr marL="3886200" indent="-228600" algn="l" rtl="0" fontAlgn="base">
        <a:spcBef>
          <a:spcPct val="20000"/>
        </a:spcBef>
        <a:spcAft>
          <a:spcPct val="0"/>
        </a:spcAft>
        <a:buSzPct val="65000"/>
        <a:buFont typeface="Wingdings" pitchFamily="2" charset="2"/>
        <a:buChar char="u"/>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www.politischebildung.schulen.bayern.de/" TargetMode="External"/><Relationship Id="rId7" Type="http://schemas.openxmlformats.org/officeDocument/2006/relationships/hyperlink" Target="http://www.smv.bayern.de/"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www.lde.bayern.de/" TargetMode="External"/><Relationship Id="rId4" Type="http://schemas.openxmlformats.org/officeDocument/2006/relationships/hyperlink" Target="http://www.bne.bayern.de/"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smv.bayern.de/" TargetMode="External"/><Relationship Id="rId7" Type="http://schemas.openxmlformats.org/officeDocument/2006/relationships/hyperlink" Target="http://www.historisches-forum.bayern.d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mailto:landeszentrale@blz.bayern.de" TargetMode="Externa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jpeg"/></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package" Target="../embeddings/Microsoft_Word-Dokument1.docx"/><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package" Target="../embeddings/Microsoft_Word-Dokument2.docx"/><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ctrTitle"/>
          </p:nvPr>
        </p:nvSpPr>
        <p:spPr>
          <a:xfrm>
            <a:off x="482600" y="1884769"/>
            <a:ext cx="6553200" cy="3125787"/>
          </a:xfrm>
        </p:spPr>
        <p:txBody>
          <a:bodyPr/>
          <a:lstStyle/>
          <a:p>
            <a:pPr algn="ctr"/>
            <a:r>
              <a:rPr lang="de-DE" altLang="de-DE" b="1" dirty="0" smtClean="0">
                <a:solidFill>
                  <a:srgbClr val="006600"/>
                </a:solidFill>
                <a:ea typeface="ＭＳ Ｐゴシック" pitchFamily="34" charset="-128"/>
              </a:rPr>
              <a:t>Umsetzung des Gesamtkonzepts </a:t>
            </a:r>
            <a:br>
              <a:rPr lang="de-DE" altLang="de-DE" b="1" dirty="0" smtClean="0">
                <a:solidFill>
                  <a:srgbClr val="006600"/>
                </a:solidFill>
                <a:ea typeface="ＭＳ Ｐゴシック" pitchFamily="34" charset="-128"/>
              </a:rPr>
            </a:br>
            <a:r>
              <a:rPr lang="de-DE" altLang="de-DE" b="1" dirty="0" smtClean="0">
                <a:solidFill>
                  <a:srgbClr val="006600"/>
                </a:solidFill>
                <a:ea typeface="ＭＳ Ｐゴシック" pitchFamily="34" charset="-128"/>
              </a:rPr>
              <a:t>für die </a:t>
            </a:r>
            <a:br>
              <a:rPr lang="de-DE" altLang="de-DE" b="1" dirty="0" smtClean="0">
                <a:solidFill>
                  <a:srgbClr val="006600"/>
                </a:solidFill>
                <a:ea typeface="ＭＳ Ｐゴシック" pitchFamily="34" charset="-128"/>
              </a:rPr>
            </a:br>
            <a:r>
              <a:rPr lang="de-DE" altLang="de-DE" b="1" dirty="0" smtClean="0">
                <a:solidFill>
                  <a:srgbClr val="006600"/>
                </a:solidFill>
                <a:ea typeface="ＭＳ Ｐゴシック" pitchFamily="34" charset="-128"/>
              </a:rPr>
              <a:t>Politische Bildung </a:t>
            </a:r>
            <a:br>
              <a:rPr lang="de-DE" altLang="de-DE" b="1" dirty="0" smtClean="0">
                <a:solidFill>
                  <a:srgbClr val="006600"/>
                </a:solidFill>
                <a:ea typeface="ＭＳ Ｐゴシック" pitchFamily="34" charset="-128"/>
              </a:rPr>
            </a:br>
            <a:r>
              <a:rPr lang="de-DE" altLang="de-DE" b="1" dirty="0" smtClean="0">
                <a:solidFill>
                  <a:srgbClr val="006600"/>
                </a:solidFill>
                <a:ea typeface="ＭＳ Ｐゴシック" pitchFamily="34" charset="-128"/>
              </a:rPr>
              <a:t>an Gymnasien </a:t>
            </a:r>
            <a:br>
              <a:rPr lang="de-DE" altLang="de-DE" b="1" dirty="0" smtClean="0">
                <a:solidFill>
                  <a:srgbClr val="006600"/>
                </a:solidFill>
                <a:ea typeface="ＭＳ Ｐゴシック" pitchFamily="34" charset="-128"/>
              </a:rPr>
            </a:br>
            <a:r>
              <a:rPr lang="de-DE" altLang="de-DE" b="1" dirty="0">
                <a:solidFill>
                  <a:srgbClr val="006600"/>
                </a:solidFill>
                <a:ea typeface="ＭＳ Ｐゴシック" pitchFamily="34" charset="-128"/>
              </a:rPr>
              <a:t/>
            </a:r>
            <a:br>
              <a:rPr lang="de-DE" altLang="de-DE" b="1" dirty="0">
                <a:solidFill>
                  <a:srgbClr val="006600"/>
                </a:solidFill>
                <a:ea typeface="ＭＳ Ｐゴシック" pitchFamily="34" charset="-128"/>
              </a:rPr>
            </a:br>
            <a:endParaRPr lang="de-DE" altLang="de-DE" dirty="0" smtClean="0">
              <a:solidFill>
                <a:srgbClr val="008000"/>
              </a:solidFill>
              <a:ea typeface="ＭＳ Ｐゴシック" pitchFamily="34" charset="-128"/>
            </a:endParaRPr>
          </a:p>
        </p:txBody>
      </p:sp>
      <p:sp>
        <p:nvSpPr>
          <p:cNvPr id="5123" name="Titel 1"/>
          <p:cNvSpPr txBox="1">
            <a:spLocks/>
          </p:cNvSpPr>
          <p:nvPr/>
        </p:nvSpPr>
        <p:spPr bwMode="auto">
          <a:xfrm>
            <a:off x="581025" y="5605463"/>
            <a:ext cx="655796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Verdana" pitchFamily="34" charset="0"/>
                <a:ea typeface="ＭＳ Ｐゴシック" pitchFamily="34" charset="-128"/>
              </a:defRPr>
            </a:lvl1pPr>
            <a:lvl2pPr>
              <a:defRPr sz="2400">
                <a:solidFill>
                  <a:schemeClr val="tx1"/>
                </a:solidFill>
                <a:latin typeface="Verdana" pitchFamily="34" charset="0"/>
                <a:ea typeface="ＭＳ Ｐゴシック" pitchFamily="34" charset="-128"/>
              </a:defRPr>
            </a:lvl2pPr>
            <a:lvl3pPr>
              <a:defRPr sz="2000">
                <a:solidFill>
                  <a:schemeClr val="tx1"/>
                </a:solidFill>
                <a:latin typeface="Verdana" pitchFamily="34" charset="0"/>
                <a:ea typeface="ＭＳ Ｐゴシック" pitchFamily="34" charset="-128"/>
              </a:defRPr>
            </a:lvl3pPr>
            <a:lvl4pPr>
              <a:defRPr>
                <a:solidFill>
                  <a:schemeClr val="tx1"/>
                </a:solidFill>
                <a:latin typeface="Verdana" pitchFamily="34" charset="0"/>
                <a:ea typeface="ＭＳ Ｐゴシック" pitchFamily="34" charset="-128"/>
              </a:defRPr>
            </a:lvl4pPr>
            <a:lvl5pPr>
              <a:defRPr sz="1600">
                <a:solidFill>
                  <a:schemeClr val="tx1"/>
                </a:solidFill>
                <a:latin typeface="Verdana" pitchFamily="34" charset="0"/>
                <a:ea typeface="ＭＳ Ｐゴシック" pitchFamily="34" charset="-128"/>
              </a:defRPr>
            </a:lvl5pPr>
            <a:lvl6pPr eaLnBrk="0" hangingPunct="0">
              <a:defRPr sz="1600">
                <a:solidFill>
                  <a:schemeClr val="tx1"/>
                </a:solidFill>
                <a:latin typeface="Verdana" pitchFamily="34" charset="0"/>
                <a:ea typeface="ＭＳ Ｐゴシック" pitchFamily="34" charset="-128"/>
              </a:defRPr>
            </a:lvl6pPr>
            <a:lvl7pPr eaLnBrk="0" hangingPunct="0">
              <a:defRPr sz="1600">
                <a:solidFill>
                  <a:schemeClr val="tx1"/>
                </a:solidFill>
                <a:latin typeface="Verdana" pitchFamily="34" charset="0"/>
                <a:ea typeface="ＭＳ Ｐゴシック" pitchFamily="34" charset="-128"/>
              </a:defRPr>
            </a:lvl7pPr>
            <a:lvl8pPr eaLnBrk="0" hangingPunct="0">
              <a:defRPr sz="1600">
                <a:solidFill>
                  <a:schemeClr val="tx1"/>
                </a:solidFill>
                <a:latin typeface="Verdana" pitchFamily="34" charset="0"/>
                <a:ea typeface="ＭＳ Ｐゴシック" pitchFamily="34" charset="-128"/>
              </a:defRPr>
            </a:lvl8pPr>
            <a:lvl9pPr eaLnBrk="0" hangingPunct="0">
              <a:defRPr sz="1600">
                <a:solidFill>
                  <a:schemeClr val="tx1"/>
                </a:solidFill>
                <a:latin typeface="Verdana" pitchFamily="34" charset="0"/>
                <a:ea typeface="ＭＳ Ｐゴシック" pitchFamily="34" charset="-128"/>
              </a:defRPr>
            </a:lvl9pPr>
          </a:lstStyle>
          <a:p>
            <a:pPr algn="ctr"/>
            <a:r>
              <a:rPr lang="de-DE" altLang="de-DE" sz="1800">
                <a:solidFill>
                  <a:srgbClr val="7F7F7F"/>
                </a:solidFill>
              </a:rPr>
              <a:t>STAATSINSTITUT FÜR SCHULQUALITÄT</a:t>
            </a:r>
          </a:p>
          <a:p>
            <a:pPr algn="ctr"/>
            <a:r>
              <a:rPr lang="de-DE" altLang="de-DE" sz="1800">
                <a:solidFill>
                  <a:srgbClr val="7F7F7F"/>
                </a:solidFill>
              </a:rPr>
              <a:t>UND BILDUNGSFORSCHUNG </a:t>
            </a:r>
          </a:p>
          <a:p>
            <a:pPr algn="ctr"/>
            <a:r>
              <a:rPr lang="de-DE" altLang="de-DE" sz="1800">
                <a:solidFill>
                  <a:srgbClr val="7F7F7F"/>
                </a:solidFill>
              </a:rPr>
              <a:t>MÜNCHEN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feld 1"/>
          <p:cNvSpPr txBox="1">
            <a:spLocks noChangeArrowheads="1"/>
          </p:cNvSpPr>
          <p:nvPr/>
        </p:nvSpPr>
        <p:spPr bwMode="auto">
          <a:xfrm>
            <a:off x="510915" y="809256"/>
            <a:ext cx="8448675" cy="430887"/>
          </a:xfrm>
          <a:prstGeom prst="rect">
            <a:avLst/>
          </a:prstGeom>
          <a:noFill/>
          <a:ln>
            <a:noFill/>
          </a:ln>
        </p:spPr>
        <p:txBody>
          <a:bodyPr>
            <a:spAutoFit/>
          </a:bodyPr>
          <a:lstStyle>
            <a:lvl1pPr>
              <a:spcBef>
                <a:spcPct val="20000"/>
              </a:spcBef>
              <a:buSzPct val="65000"/>
              <a:buFont typeface="Wingdings" panose="05000000000000000000" pitchFamily="2" charset="2"/>
              <a:buChar char="u"/>
              <a:defRPr sz="2800">
                <a:solidFill>
                  <a:schemeClr val="tx1"/>
                </a:solidFill>
                <a:latin typeface="Verdana" panose="020B0604030504040204" pitchFamily="34" charset="0"/>
              </a:defRPr>
            </a:lvl1pPr>
            <a:lvl2pPr marL="742950" indent="-285750">
              <a:spcBef>
                <a:spcPct val="20000"/>
              </a:spcBef>
              <a:buSzPct val="65000"/>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buSzPct val="65000"/>
              <a:buFont typeface="Wingdings" panose="05000000000000000000" pitchFamily="2" charset="2"/>
              <a:buChar char="u"/>
              <a:defRPr sz="2000">
                <a:solidFill>
                  <a:schemeClr val="tx1"/>
                </a:solidFill>
                <a:latin typeface="Verdana" panose="020B0604030504040204" pitchFamily="34" charset="0"/>
              </a:defRPr>
            </a:lvl3pPr>
            <a:lvl4pPr marL="1600200" indent="-228600">
              <a:spcBef>
                <a:spcPct val="20000"/>
              </a:spcBef>
              <a:buSzPct val="65000"/>
              <a:buFont typeface="Wingdings" panose="05000000000000000000" pitchFamily="2" charset="2"/>
              <a:buChar char="u"/>
              <a:defRPr>
                <a:solidFill>
                  <a:schemeClr val="tx1"/>
                </a:solidFill>
                <a:latin typeface="Verdana" panose="020B0604030504040204" pitchFamily="34" charset="0"/>
              </a:defRPr>
            </a:lvl4pPr>
            <a:lvl5pPr marL="2057400" indent="-228600">
              <a:spcBef>
                <a:spcPct val="20000"/>
              </a:spcBef>
              <a:buSzPct val="65000"/>
              <a:buFont typeface="Wingdings" panose="05000000000000000000" pitchFamily="2" charset="2"/>
              <a:buChar char="u"/>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SzPct val="65000"/>
              <a:buFont typeface="Wingdings" panose="05000000000000000000" pitchFamily="2" charset="2"/>
              <a:buChar char="u"/>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SzPct val="65000"/>
              <a:buFont typeface="Wingdings" panose="05000000000000000000" pitchFamily="2" charset="2"/>
              <a:buChar char="u"/>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SzPct val="65000"/>
              <a:buFont typeface="Wingdings" panose="05000000000000000000" pitchFamily="2" charset="2"/>
              <a:buChar char="u"/>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SzPct val="65000"/>
              <a:buFont typeface="Wingdings" panose="05000000000000000000" pitchFamily="2" charset="2"/>
              <a:buChar char="u"/>
              <a:defRPr sz="1600">
                <a:solidFill>
                  <a:schemeClr val="tx1"/>
                </a:solidFill>
                <a:latin typeface="Verdana" panose="020B0604030504040204" pitchFamily="34" charset="0"/>
              </a:defRPr>
            </a:lvl9pPr>
          </a:lstStyle>
          <a:p>
            <a:pPr>
              <a:spcBef>
                <a:spcPct val="0"/>
              </a:spcBef>
              <a:buSzTx/>
              <a:buFontTx/>
              <a:buNone/>
              <a:defRPr/>
            </a:pPr>
            <a:r>
              <a:rPr lang="de-DE" altLang="de-DE" sz="2200" b="1" dirty="0">
                <a:solidFill>
                  <a:srgbClr val="006600"/>
                </a:solidFill>
                <a:latin typeface="+mj-lt"/>
                <a:ea typeface="+mn-ea"/>
                <a:cs typeface="Arial" panose="020B0604020202020204" pitchFamily="34" charset="0"/>
              </a:rPr>
              <a:t>Das </a:t>
            </a:r>
            <a:r>
              <a:rPr lang="de-DE" altLang="de-DE" sz="2200" b="1" dirty="0" smtClean="0">
                <a:solidFill>
                  <a:srgbClr val="006600"/>
                </a:solidFill>
                <a:latin typeface="+mj-lt"/>
                <a:ea typeface="+mn-ea"/>
                <a:cs typeface="Arial" panose="020B0604020202020204" pitchFamily="34" charset="0"/>
              </a:rPr>
              <a:t>Portal </a:t>
            </a:r>
            <a:r>
              <a:rPr lang="de-DE" altLang="de-DE" sz="2200" b="1" i="1" dirty="0" smtClean="0">
                <a:solidFill>
                  <a:srgbClr val="006600"/>
                </a:solidFill>
                <a:latin typeface="+mj-lt"/>
                <a:ea typeface="+mn-ea"/>
                <a:cs typeface="Arial" panose="020B0604020202020204" pitchFamily="34" charset="0"/>
              </a:rPr>
              <a:t>www.politischebildung.schule.bayern.de</a:t>
            </a:r>
            <a:endParaRPr lang="de-DE" altLang="de-DE" sz="2200" b="1" i="1" dirty="0">
              <a:solidFill>
                <a:srgbClr val="006600"/>
              </a:solidFill>
              <a:latin typeface="+mj-lt"/>
              <a:ea typeface="+mn-ea"/>
              <a:cs typeface="Arial" panose="020B0604020202020204" pitchFamily="34" charset="0"/>
            </a:endParaRPr>
          </a:p>
        </p:txBody>
      </p:sp>
      <p:sp>
        <p:nvSpPr>
          <p:cNvPr id="4100" name="Textfeld 3"/>
          <p:cNvSpPr txBox="1">
            <a:spLocks noChangeArrowheads="1"/>
          </p:cNvSpPr>
          <p:nvPr/>
        </p:nvSpPr>
        <p:spPr bwMode="auto">
          <a:xfrm>
            <a:off x="421130" y="1595515"/>
            <a:ext cx="3095625" cy="4546886"/>
          </a:xfrm>
          <a:prstGeom prst="rect">
            <a:avLst/>
          </a:prstGeom>
          <a:solidFill>
            <a:schemeClr val="bg1"/>
          </a:solidFill>
          <a:ln>
            <a:noFill/>
          </a:ln>
        </p:spPr>
        <p:txBody>
          <a:bodyPr>
            <a:spAutoFit/>
          </a:bodyPr>
          <a:lstStyle>
            <a:lvl1pPr marL="171450" indent="-171450">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nSpc>
                <a:spcPct val="150000"/>
              </a:lnSpc>
              <a:buFont typeface="Courier New" pitchFamily="49" charset="0"/>
              <a:buChar char="o"/>
              <a:defRPr/>
            </a:pPr>
            <a:r>
              <a:rPr lang="de-DE" altLang="de-DE" sz="1500" dirty="0">
                <a:solidFill>
                  <a:srgbClr val="006600"/>
                </a:solidFill>
                <a:latin typeface="+mj-lt"/>
                <a:ea typeface="+mn-ea"/>
              </a:rPr>
              <a:t>praxisorientierte </a:t>
            </a:r>
            <a:r>
              <a:rPr lang="de-DE" altLang="de-DE" sz="1500" b="1" dirty="0" err="1">
                <a:solidFill>
                  <a:srgbClr val="006600"/>
                </a:solidFill>
                <a:latin typeface="+mj-lt"/>
                <a:ea typeface="+mn-ea"/>
              </a:rPr>
              <a:t>Konkreti-sierung</a:t>
            </a:r>
            <a:r>
              <a:rPr lang="de-DE" altLang="de-DE" sz="1500" dirty="0">
                <a:solidFill>
                  <a:srgbClr val="006600"/>
                </a:solidFill>
                <a:latin typeface="+mj-lt"/>
                <a:ea typeface="+mn-ea"/>
              </a:rPr>
              <a:t> des Gesamtkonzepts</a:t>
            </a:r>
          </a:p>
          <a:p>
            <a:pPr marL="0" indent="0">
              <a:lnSpc>
                <a:spcPct val="150000"/>
              </a:lnSpc>
              <a:defRPr/>
            </a:pPr>
            <a:endParaRPr lang="de-DE" altLang="de-DE" sz="1500" i="1" dirty="0">
              <a:solidFill>
                <a:srgbClr val="006600"/>
              </a:solidFill>
              <a:latin typeface="+mj-lt"/>
              <a:ea typeface="+mn-ea"/>
            </a:endParaRPr>
          </a:p>
          <a:p>
            <a:pPr>
              <a:lnSpc>
                <a:spcPct val="150000"/>
              </a:lnSpc>
              <a:buFont typeface="Courier New" pitchFamily="49" charset="0"/>
              <a:buChar char="o"/>
              <a:defRPr/>
            </a:pPr>
            <a:r>
              <a:rPr lang="de-DE" altLang="de-DE" sz="1500" dirty="0">
                <a:solidFill>
                  <a:srgbClr val="006600"/>
                </a:solidFill>
                <a:latin typeface="+mj-lt"/>
                <a:ea typeface="+mn-ea"/>
              </a:rPr>
              <a:t>Angebot für </a:t>
            </a:r>
            <a:r>
              <a:rPr lang="de-DE" altLang="de-DE" sz="1500" b="1" dirty="0">
                <a:solidFill>
                  <a:srgbClr val="006600"/>
                </a:solidFill>
                <a:latin typeface="+mj-lt"/>
                <a:ea typeface="+mn-ea"/>
              </a:rPr>
              <a:t>Lehrkräfte aller Fächer</a:t>
            </a:r>
            <a:r>
              <a:rPr lang="de-DE" altLang="de-DE" sz="1500" dirty="0">
                <a:solidFill>
                  <a:srgbClr val="006600"/>
                </a:solidFill>
                <a:latin typeface="+mj-lt"/>
                <a:ea typeface="+mn-ea"/>
              </a:rPr>
              <a:t> und Schularten und </a:t>
            </a:r>
            <a:r>
              <a:rPr lang="de-DE" altLang="de-DE" sz="1500" dirty="0" smtClean="0">
                <a:solidFill>
                  <a:srgbClr val="006600"/>
                </a:solidFill>
                <a:latin typeface="+mj-lt"/>
                <a:ea typeface="+mn-ea"/>
              </a:rPr>
              <a:t>für die </a:t>
            </a:r>
            <a:r>
              <a:rPr lang="de-DE" altLang="de-DE" sz="1500" dirty="0">
                <a:solidFill>
                  <a:srgbClr val="006600"/>
                </a:solidFill>
                <a:latin typeface="+mj-lt"/>
                <a:ea typeface="+mn-ea"/>
              </a:rPr>
              <a:t>interessierte Öffentlichkeit </a:t>
            </a:r>
          </a:p>
          <a:p>
            <a:pPr marL="0" indent="0">
              <a:lnSpc>
                <a:spcPct val="150000"/>
              </a:lnSpc>
              <a:defRPr/>
            </a:pPr>
            <a:endParaRPr lang="de-DE" altLang="de-DE" sz="1500" dirty="0">
              <a:solidFill>
                <a:srgbClr val="006600"/>
              </a:solidFill>
              <a:latin typeface="+mj-lt"/>
              <a:ea typeface="+mn-ea"/>
            </a:endParaRPr>
          </a:p>
          <a:p>
            <a:pPr>
              <a:lnSpc>
                <a:spcPct val="150000"/>
              </a:lnSpc>
              <a:buFont typeface="Courier New" pitchFamily="49" charset="0"/>
              <a:buChar char="o"/>
              <a:defRPr/>
            </a:pPr>
            <a:r>
              <a:rPr lang="de-DE" altLang="de-DE" sz="1500" dirty="0">
                <a:solidFill>
                  <a:srgbClr val="006600"/>
                </a:solidFill>
                <a:latin typeface="+mj-lt"/>
                <a:ea typeface="+mn-ea"/>
              </a:rPr>
              <a:t>v</a:t>
            </a:r>
            <a:r>
              <a:rPr lang="de-DE" altLang="de-DE" sz="1500" dirty="0" smtClean="0">
                <a:solidFill>
                  <a:srgbClr val="006600"/>
                </a:solidFill>
                <a:latin typeface="+mj-lt"/>
                <a:ea typeface="+mn-ea"/>
              </a:rPr>
              <a:t>ielfältige </a:t>
            </a:r>
            <a:r>
              <a:rPr lang="de-DE" altLang="de-DE" sz="1500" dirty="0">
                <a:solidFill>
                  <a:srgbClr val="006600"/>
                </a:solidFill>
                <a:latin typeface="+mj-lt"/>
                <a:ea typeface="+mn-ea"/>
              </a:rPr>
              <a:t>Informationen und Materialien zur Gestaltung von Unterricht und Schulkultur </a:t>
            </a:r>
          </a:p>
        </p:txBody>
      </p:sp>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8064" y="1745511"/>
            <a:ext cx="5178326" cy="384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feld 1"/>
          <p:cNvSpPr txBox="1">
            <a:spLocks noChangeArrowheads="1"/>
          </p:cNvSpPr>
          <p:nvPr/>
        </p:nvSpPr>
        <p:spPr bwMode="auto">
          <a:xfrm>
            <a:off x="381000" y="801688"/>
            <a:ext cx="8345488" cy="430887"/>
          </a:xfrm>
          <a:prstGeom prst="rect">
            <a:avLst/>
          </a:prstGeom>
          <a:noFill/>
          <a:ln>
            <a:noFill/>
          </a:ln>
        </p:spPr>
        <p:txBody>
          <a:bodyPr>
            <a:spAutoFit/>
          </a:bodyPr>
          <a:lstStyle>
            <a:lvl1pPr>
              <a:spcBef>
                <a:spcPct val="20000"/>
              </a:spcBef>
              <a:buSzPct val="65000"/>
              <a:buFont typeface="Wingdings" panose="05000000000000000000" pitchFamily="2" charset="2"/>
              <a:buChar char="u"/>
              <a:defRPr sz="2800">
                <a:solidFill>
                  <a:schemeClr val="tx1"/>
                </a:solidFill>
                <a:latin typeface="Verdana" panose="020B0604030504040204" pitchFamily="34" charset="0"/>
              </a:defRPr>
            </a:lvl1pPr>
            <a:lvl2pPr marL="742950" indent="-285750">
              <a:spcBef>
                <a:spcPct val="20000"/>
              </a:spcBef>
              <a:buSzPct val="65000"/>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buSzPct val="65000"/>
              <a:buFont typeface="Wingdings" panose="05000000000000000000" pitchFamily="2" charset="2"/>
              <a:buChar char="u"/>
              <a:defRPr sz="2000">
                <a:solidFill>
                  <a:schemeClr val="tx1"/>
                </a:solidFill>
                <a:latin typeface="Verdana" panose="020B0604030504040204" pitchFamily="34" charset="0"/>
              </a:defRPr>
            </a:lvl3pPr>
            <a:lvl4pPr marL="1600200" indent="-228600">
              <a:spcBef>
                <a:spcPct val="20000"/>
              </a:spcBef>
              <a:buSzPct val="65000"/>
              <a:buFont typeface="Wingdings" panose="05000000000000000000" pitchFamily="2" charset="2"/>
              <a:buChar char="u"/>
              <a:defRPr>
                <a:solidFill>
                  <a:schemeClr val="tx1"/>
                </a:solidFill>
                <a:latin typeface="Verdana" panose="020B0604030504040204" pitchFamily="34" charset="0"/>
              </a:defRPr>
            </a:lvl4pPr>
            <a:lvl5pPr marL="2057400" indent="-228600">
              <a:spcBef>
                <a:spcPct val="20000"/>
              </a:spcBef>
              <a:buSzPct val="65000"/>
              <a:buFont typeface="Wingdings" panose="05000000000000000000" pitchFamily="2" charset="2"/>
              <a:buChar char="u"/>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SzPct val="65000"/>
              <a:buFont typeface="Wingdings" panose="05000000000000000000" pitchFamily="2" charset="2"/>
              <a:buChar char="u"/>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SzPct val="65000"/>
              <a:buFont typeface="Wingdings" panose="05000000000000000000" pitchFamily="2" charset="2"/>
              <a:buChar char="u"/>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SzPct val="65000"/>
              <a:buFont typeface="Wingdings" panose="05000000000000000000" pitchFamily="2" charset="2"/>
              <a:buChar char="u"/>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SzPct val="65000"/>
              <a:buFont typeface="Wingdings" panose="05000000000000000000" pitchFamily="2" charset="2"/>
              <a:buChar char="u"/>
              <a:defRPr sz="1600">
                <a:solidFill>
                  <a:schemeClr val="tx1"/>
                </a:solidFill>
                <a:latin typeface="Verdana" panose="020B0604030504040204" pitchFamily="34" charset="0"/>
              </a:defRPr>
            </a:lvl9pPr>
          </a:lstStyle>
          <a:p>
            <a:pPr>
              <a:spcBef>
                <a:spcPct val="0"/>
              </a:spcBef>
              <a:buSzTx/>
              <a:buFontTx/>
              <a:buNone/>
              <a:defRPr/>
            </a:pPr>
            <a:r>
              <a:rPr lang="de-DE" altLang="de-DE" sz="2200" b="1" dirty="0">
                <a:solidFill>
                  <a:srgbClr val="006600"/>
                </a:solidFill>
                <a:latin typeface="+mj-lt"/>
                <a:ea typeface="+mn-ea"/>
                <a:cs typeface="Arial" panose="020B0604020202020204" pitchFamily="34" charset="0"/>
              </a:rPr>
              <a:t>Das Portal </a:t>
            </a:r>
            <a:r>
              <a:rPr lang="de-DE" altLang="de-DE" sz="2200" b="1" i="1" dirty="0" smtClean="0">
                <a:solidFill>
                  <a:srgbClr val="006600"/>
                </a:solidFill>
                <a:latin typeface="+mj-lt"/>
                <a:ea typeface="+mn-ea"/>
                <a:cs typeface="Arial" panose="020B0604020202020204" pitchFamily="34" charset="0"/>
              </a:rPr>
              <a:t>www.politischebildung.schule.bayern.de</a:t>
            </a:r>
            <a:endParaRPr lang="de-DE" altLang="de-DE" sz="2200" b="1" i="1" dirty="0">
              <a:solidFill>
                <a:srgbClr val="006600"/>
              </a:solidFill>
              <a:latin typeface="+mj-lt"/>
              <a:ea typeface="+mn-ea"/>
              <a:cs typeface="Arial" panose="020B0604020202020204" pitchFamily="34" charset="0"/>
            </a:endParaRPr>
          </a:p>
        </p:txBody>
      </p:sp>
      <p:sp>
        <p:nvSpPr>
          <p:cNvPr id="9219" name="Textfeld 4"/>
          <p:cNvSpPr txBox="1">
            <a:spLocks noChangeArrowheads="1"/>
          </p:cNvSpPr>
          <p:nvPr/>
        </p:nvSpPr>
        <p:spPr bwMode="auto">
          <a:xfrm>
            <a:off x="188600" y="3798222"/>
            <a:ext cx="2303463" cy="1477328"/>
          </a:xfrm>
          <a:prstGeom prst="rect">
            <a:avLst/>
          </a:prstGeom>
          <a:noFill/>
          <a:ln>
            <a:noFill/>
          </a:ln>
        </p:spPr>
        <p:txBody>
          <a:bodyPr>
            <a:spAutoFit/>
          </a:bodyPr>
          <a:lstStyle>
            <a:lvl1pPr>
              <a:spcBef>
                <a:spcPct val="20000"/>
              </a:spcBef>
              <a:buSzPct val="65000"/>
              <a:buFont typeface="Wingdings" panose="05000000000000000000" pitchFamily="2" charset="2"/>
              <a:buChar char="u"/>
              <a:defRPr sz="2800">
                <a:solidFill>
                  <a:schemeClr val="tx1"/>
                </a:solidFill>
                <a:latin typeface="Verdana" panose="020B0604030504040204" pitchFamily="34" charset="0"/>
              </a:defRPr>
            </a:lvl1pPr>
            <a:lvl2pPr marL="742950" indent="-285750">
              <a:spcBef>
                <a:spcPct val="20000"/>
              </a:spcBef>
              <a:buSzPct val="65000"/>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buSzPct val="65000"/>
              <a:buFont typeface="Wingdings" panose="05000000000000000000" pitchFamily="2" charset="2"/>
              <a:buChar char="u"/>
              <a:defRPr sz="2000">
                <a:solidFill>
                  <a:schemeClr val="tx1"/>
                </a:solidFill>
                <a:latin typeface="Verdana" panose="020B0604030504040204" pitchFamily="34" charset="0"/>
              </a:defRPr>
            </a:lvl3pPr>
            <a:lvl4pPr marL="1600200" indent="-228600">
              <a:spcBef>
                <a:spcPct val="20000"/>
              </a:spcBef>
              <a:buSzPct val="65000"/>
              <a:buFont typeface="Wingdings" panose="05000000000000000000" pitchFamily="2" charset="2"/>
              <a:buChar char="u"/>
              <a:defRPr>
                <a:solidFill>
                  <a:schemeClr val="tx1"/>
                </a:solidFill>
                <a:latin typeface="Verdana" panose="020B0604030504040204" pitchFamily="34" charset="0"/>
              </a:defRPr>
            </a:lvl4pPr>
            <a:lvl5pPr marL="2057400" indent="-228600">
              <a:spcBef>
                <a:spcPct val="20000"/>
              </a:spcBef>
              <a:buSzPct val="65000"/>
              <a:buFont typeface="Wingdings" panose="05000000000000000000" pitchFamily="2" charset="2"/>
              <a:buChar char="u"/>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SzPct val="65000"/>
              <a:buFont typeface="Wingdings" panose="05000000000000000000" pitchFamily="2" charset="2"/>
              <a:buChar char="u"/>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SzPct val="65000"/>
              <a:buFont typeface="Wingdings" panose="05000000000000000000" pitchFamily="2" charset="2"/>
              <a:buChar char="u"/>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SzPct val="65000"/>
              <a:buFont typeface="Wingdings" panose="05000000000000000000" pitchFamily="2" charset="2"/>
              <a:buChar char="u"/>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SzPct val="65000"/>
              <a:buFont typeface="Wingdings" panose="05000000000000000000" pitchFamily="2" charset="2"/>
              <a:buChar char="u"/>
              <a:defRPr sz="1600">
                <a:solidFill>
                  <a:schemeClr val="tx1"/>
                </a:solidFill>
                <a:latin typeface="Verdana" panose="020B0604030504040204" pitchFamily="34" charset="0"/>
              </a:defRPr>
            </a:lvl9pPr>
          </a:lstStyle>
          <a:p>
            <a:pPr>
              <a:spcBef>
                <a:spcPct val="0"/>
              </a:spcBef>
              <a:buSzTx/>
              <a:buFontTx/>
              <a:buNone/>
              <a:defRPr/>
            </a:pPr>
            <a:r>
              <a:rPr lang="de-DE" altLang="de-DE" sz="1500" dirty="0">
                <a:solidFill>
                  <a:srgbClr val="006600"/>
                </a:solidFill>
                <a:latin typeface="+mj-lt"/>
                <a:ea typeface="+mn-ea"/>
                <a:cs typeface="Arial" panose="020B0604020202020204" pitchFamily="34" charset="0"/>
              </a:rPr>
              <a:t>Unterstützung </a:t>
            </a:r>
          </a:p>
          <a:p>
            <a:pPr>
              <a:spcBef>
                <a:spcPct val="0"/>
              </a:spcBef>
              <a:buSzTx/>
              <a:buFontTx/>
              <a:buNone/>
              <a:defRPr/>
            </a:pPr>
            <a:r>
              <a:rPr lang="de-DE" altLang="de-DE" sz="1500" dirty="0" smtClean="0">
                <a:solidFill>
                  <a:srgbClr val="006600"/>
                </a:solidFill>
                <a:latin typeface="+mj-lt"/>
                <a:ea typeface="+mn-ea"/>
                <a:cs typeface="Arial" panose="020B0604020202020204" pitchFamily="34" charset="0"/>
              </a:rPr>
              <a:t>für </a:t>
            </a:r>
            <a:r>
              <a:rPr lang="de-DE" altLang="de-DE" sz="1500" dirty="0">
                <a:solidFill>
                  <a:srgbClr val="006600"/>
                </a:solidFill>
                <a:latin typeface="+mj-lt"/>
                <a:ea typeface="+mn-ea"/>
                <a:cs typeface="Arial" panose="020B0604020202020204" pitchFamily="34" charset="0"/>
              </a:rPr>
              <a:t>alle Schularten und Fächer in Form vielfältiger Projekt- und Unterrichts-vorschläge </a:t>
            </a:r>
          </a:p>
        </p:txBody>
      </p:sp>
      <p:sp>
        <p:nvSpPr>
          <p:cNvPr id="6" name="Pfeil nach rechts 5"/>
          <p:cNvSpPr/>
          <p:nvPr/>
        </p:nvSpPr>
        <p:spPr>
          <a:xfrm>
            <a:off x="1809344" y="3876306"/>
            <a:ext cx="1217788" cy="199585"/>
          </a:xfrm>
          <a:prstGeom prst="rightArrow">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endParaRPr>
          </a:p>
        </p:txBody>
      </p:sp>
      <p:pic>
        <p:nvPicPr>
          <p:cNvPr id="153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713" y="1247775"/>
            <a:ext cx="5749007" cy="5360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feld 1"/>
          <p:cNvSpPr txBox="1">
            <a:spLocks noChangeArrowheads="1"/>
          </p:cNvSpPr>
          <p:nvPr/>
        </p:nvSpPr>
        <p:spPr bwMode="auto">
          <a:xfrm>
            <a:off x="365125" y="838200"/>
            <a:ext cx="8347075" cy="430887"/>
          </a:xfrm>
          <a:prstGeom prst="rect">
            <a:avLst/>
          </a:prstGeom>
          <a:noFill/>
          <a:ln>
            <a:noFill/>
          </a:ln>
        </p:spPr>
        <p:txBody>
          <a:bodyPr>
            <a:spAutoFit/>
          </a:bodyPr>
          <a:lstStyle>
            <a:lvl1pPr>
              <a:spcBef>
                <a:spcPct val="20000"/>
              </a:spcBef>
              <a:buSzPct val="65000"/>
              <a:buFont typeface="Wingdings" panose="05000000000000000000" pitchFamily="2" charset="2"/>
              <a:buChar char="u"/>
              <a:defRPr sz="2800">
                <a:solidFill>
                  <a:schemeClr val="tx1"/>
                </a:solidFill>
                <a:latin typeface="Verdana" panose="020B0604030504040204" pitchFamily="34" charset="0"/>
              </a:defRPr>
            </a:lvl1pPr>
            <a:lvl2pPr marL="742950" indent="-285750">
              <a:spcBef>
                <a:spcPct val="20000"/>
              </a:spcBef>
              <a:buSzPct val="65000"/>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buSzPct val="65000"/>
              <a:buFont typeface="Wingdings" panose="05000000000000000000" pitchFamily="2" charset="2"/>
              <a:buChar char="u"/>
              <a:defRPr sz="2000">
                <a:solidFill>
                  <a:schemeClr val="tx1"/>
                </a:solidFill>
                <a:latin typeface="Verdana" panose="020B0604030504040204" pitchFamily="34" charset="0"/>
              </a:defRPr>
            </a:lvl3pPr>
            <a:lvl4pPr marL="1600200" indent="-228600">
              <a:spcBef>
                <a:spcPct val="20000"/>
              </a:spcBef>
              <a:buSzPct val="65000"/>
              <a:buFont typeface="Wingdings" panose="05000000000000000000" pitchFamily="2" charset="2"/>
              <a:buChar char="u"/>
              <a:defRPr>
                <a:solidFill>
                  <a:schemeClr val="tx1"/>
                </a:solidFill>
                <a:latin typeface="Verdana" panose="020B0604030504040204" pitchFamily="34" charset="0"/>
              </a:defRPr>
            </a:lvl4pPr>
            <a:lvl5pPr marL="2057400" indent="-228600">
              <a:spcBef>
                <a:spcPct val="20000"/>
              </a:spcBef>
              <a:buSzPct val="65000"/>
              <a:buFont typeface="Wingdings" panose="05000000000000000000" pitchFamily="2" charset="2"/>
              <a:buChar char="u"/>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SzPct val="65000"/>
              <a:buFont typeface="Wingdings" panose="05000000000000000000" pitchFamily="2" charset="2"/>
              <a:buChar char="u"/>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SzPct val="65000"/>
              <a:buFont typeface="Wingdings" panose="05000000000000000000" pitchFamily="2" charset="2"/>
              <a:buChar char="u"/>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SzPct val="65000"/>
              <a:buFont typeface="Wingdings" panose="05000000000000000000" pitchFamily="2" charset="2"/>
              <a:buChar char="u"/>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SzPct val="65000"/>
              <a:buFont typeface="Wingdings" panose="05000000000000000000" pitchFamily="2" charset="2"/>
              <a:buChar char="u"/>
              <a:defRPr sz="1600">
                <a:solidFill>
                  <a:schemeClr val="tx1"/>
                </a:solidFill>
                <a:latin typeface="Verdana" panose="020B0604030504040204" pitchFamily="34" charset="0"/>
              </a:defRPr>
            </a:lvl9pPr>
          </a:lstStyle>
          <a:p>
            <a:pPr>
              <a:spcBef>
                <a:spcPct val="0"/>
              </a:spcBef>
              <a:buSzTx/>
              <a:buFontTx/>
              <a:buNone/>
              <a:defRPr/>
            </a:pPr>
            <a:r>
              <a:rPr lang="de-DE" altLang="de-DE" sz="2200" b="1" dirty="0">
                <a:solidFill>
                  <a:srgbClr val="006600"/>
                </a:solidFill>
                <a:latin typeface="+mj-lt"/>
                <a:ea typeface="+mn-ea"/>
                <a:cs typeface="Arial" panose="020B0604020202020204" pitchFamily="34" charset="0"/>
              </a:rPr>
              <a:t>Das Portal </a:t>
            </a:r>
            <a:r>
              <a:rPr lang="de-DE" altLang="de-DE" sz="2200" b="1" i="1" dirty="0" smtClean="0">
                <a:solidFill>
                  <a:srgbClr val="006600"/>
                </a:solidFill>
                <a:latin typeface="+mj-lt"/>
                <a:ea typeface="+mn-ea"/>
                <a:cs typeface="Arial" panose="020B0604020202020204" pitchFamily="34" charset="0"/>
              </a:rPr>
              <a:t>www.politischebildung.schule.bayern.de</a:t>
            </a:r>
            <a:endParaRPr lang="de-DE" altLang="de-DE" sz="2200" b="1" i="1" dirty="0">
              <a:solidFill>
                <a:srgbClr val="006600"/>
              </a:solidFill>
              <a:latin typeface="+mj-lt"/>
              <a:ea typeface="+mn-ea"/>
              <a:cs typeface="Arial" panose="020B0604020202020204" pitchFamily="34" charset="0"/>
            </a:endParaRPr>
          </a:p>
        </p:txBody>
      </p:sp>
      <p:sp>
        <p:nvSpPr>
          <p:cNvPr id="12291" name="Textfeld 4"/>
          <p:cNvSpPr txBox="1">
            <a:spLocks noChangeArrowheads="1"/>
          </p:cNvSpPr>
          <p:nvPr/>
        </p:nvSpPr>
        <p:spPr bwMode="auto">
          <a:xfrm>
            <a:off x="386502" y="1473200"/>
            <a:ext cx="7308850" cy="400050"/>
          </a:xfrm>
          <a:prstGeom prst="rect">
            <a:avLst/>
          </a:prstGeom>
          <a:noFill/>
          <a:ln>
            <a:noFill/>
          </a:ln>
        </p:spPr>
        <p:txBody>
          <a:bodyPr>
            <a:spAutoFit/>
          </a:bodyPr>
          <a:lstStyle>
            <a:lvl1pPr>
              <a:spcBef>
                <a:spcPct val="20000"/>
              </a:spcBef>
              <a:buSzPct val="65000"/>
              <a:buFont typeface="Wingdings" panose="05000000000000000000" pitchFamily="2" charset="2"/>
              <a:buChar char="u"/>
              <a:defRPr sz="2800">
                <a:solidFill>
                  <a:schemeClr val="tx1"/>
                </a:solidFill>
                <a:latin typeface="Verdana" panose="020B0604030504040204" pitchFamily="34" charset="0"/>
              </a:defRPr>
            </a:lvl1pPr>
            <a:lvl2pPr marL="742950" indent="-285750">
              <a:spcBef>
                <a:spcPct val="20000"/>
              </a:spcBef>
              <a:buSzPct val="65000"/>
              <a:buFont typeface="Wingdings" panose="05000000000000000000" pitchFamily="2" charset="2"/>
              <a:buChar char="u"/>
              <a:defRPr sz="2400">
                <a:solidFill>
                  <a:schemeClr val="tx1"/>
                </a:solidFill>
                <a:latin typeface="Verdana" panose="020B0604030504040204" pitchFamily="34" charset="0"/>
              </a:defRPr>
            </a:lvl2pPr>
            <a:lvl3pPr marL="1143000" indent="-228600">
              <a:spcBef>
                <a:spcPct val="20000"/>
              </a:spcBef>
              <a:buSzPct val="65000"/>
              <a:buFont typeface="Wingdings" panose="05000000000000000000" pitchFamily="2" charset="2"/>
              <a:buChar char="u"/>
              <a:defRPr sz="2000">
                <a:solidFill>
                  <a:schemeClr val="tx1"/>
                </a:solidFill>
                <a:latin typeface="Verdana" panose="020B0604030504040204" pitchFamily="34" charset="0"/>
              </a:defRPr>
            </a:lvl3pPr>
            <a:lvl4pPr marL="1600200" indent="-228600">
              <a:spcBef>
                <a:spcPct val="20000"/>
              </a:spcBef>
              <a:buSzPct val="65000"/>
              <a:buFont typeface="Wingdings" panose="05000000000000000000" pitchFamily="2" charset="2"/>
              <a:buChar char="u"/>
              <a:defRPr>
                <a:solidFill>
                  <a:schemeClr val="tx1"/>
                </a:solidFill>
                <a:latin typeface="Verdana" panose="020B0604030504040204" pitchFamily="34" charset="0"/>
              </a:defRPr>
            </a:lvl4pPr>
            <a:lvl5pPr marL="2057400" indent="-228600">
              <a:spcBef>
                <a:spcPct val="20000"/>
              </a:spcBef>
              <a:buSzPct val="65000"/>
              <a:buFont typeface="Wingdings" panose="05000000000000000000" pitchFamily="2" charset="2"/>
              <a:buChar char="u"/>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SzPct val="65000"/>
              <a:buFont typeface="Wingdings" panose="05000000000000000000" pitchFamily="2" charset="2"/>
              <a:buChar char="u"/>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SzPct val="65000"/>
              <a:buFont typeface="Wingdings" panose="05000000000000000000" pitchFamily="2" charset="2"/>
              <a:buChar char="u"/>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SzPct val="65000"/>
              <a:buFont typeface="Wingdings" panose="05000000000000000000" pitchFamily="2" charset="2"/>
              <a:buChar char="u"/>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SzPct val="65000"/>
              <a:buFont typeface="Wingdings" panose="05000000000000000000" pitchFamily="2" charset="2"/>
              <a:buChar char="u"/>
              <a:defRPr sz="1600">
                <a:solidFill>
                  <a:schemeClr val="tx1"/>
                </a:solidFill>
                <a:latin typeface="Verdana" panose="020B0604030504040204" pitchFamily="34" charset="0"/>
              </a:defRPr>
            </a:lvl9pPr>
          </a:lstStyle>
          <a:p>
            <a:pPr>
              <a:spcBef>
                <a:spcPct val="0"/>
              </a:spcBef>
              <a:buSzTx/>
              <a:buFontTx/>
              <a:buNone/>
              <a:defRPr/>
            </a:pPr>
            <a:r>
              <a:rPr lang="de-DE" altLang="de-DE" sz="2000" dirty="0">
                <a:solidFill>
                  <a:srgbClr val="FF6600"/>
                </a:solidFill>
                <a:latin typeface="Arial" panose="020B0604020202020204" pitchFamily="34" charset="0"/>
                <a:ea typeface="+mn-ea"/>
                <a:cs typeface="Arial" panose="020B0604020202020204" pitchFamily="34" charset="0"/>
              </a:rPr>
              <a:t>Sammeln und Weitergabe von Beispielen guter Praxis … </a:t>
            </a:r>
          </a:p>
        </p:txBody>
      </p:sp>
      <p:pic>
        <p:nvPicPr>
          <p:cNvPr id="16388" name="Picture 5" descr="Q:\GA\GA-Mitarbeiter\Praktikanten\Pia Kampen\Abgeschlossen, Storm\PowerPoint\KOntak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134" y="2007006"/>
            <a:ext cx="7937500"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nummernplatzhalt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Verdana" pitchFamily="34" charset="0"/>
                <a:ea typeface="ＭＳ Ｐゴシック" pitchFamily="34" charset="-128"/>
              </a:defRPr>
            </a:lvl1pPr>
            <a:lvl2pPr>
              <a:defRPr sz="2400">
                <a:solidFill>
                  <a:schemeClr val="tx1"/>
                </a:solidFill>
                <a:latin typeface="Verdana" pitchFamily="34" charset="0"/>
                <a:ea typeface="ＭＳ Ｐゴシック" pitchFamily="34" charset="-128"/>
              </a:defRPr>
            </a:lvl2pPr>
            <a:lvl3pPr>
              <a:defRPr sz="2000">
                <a:solidFill>
                  <a:schemeClr val="tx1"/>
                </a:solidFill>
                <a:latin typeface="Verdana" pitchFamily="34" charset="0"/>
                <a:ea typeface="ＭＳ Ｐゴシック" pitchFamily="34" charset="-128"/>
              </a:defRPr>
            </a:lvl3pPr>
            <a:lvl4pPr>
              <a:defRPr>
                <a:solidFill>
                  <a:schemeClr val="tx1"/>
                </a:solidFill>
                <a:latin typeface="Verdana" pitchFamily="34" charset="0"/>
                <a:ea typeface="ＭＳ Ｐゴシック" pitchFamily="34" charset="-128"/>
              </a:defRPr>
            </a:lvl4pPr>
            <a:lvl5pPr>
              <a:defRPr sz="1600">
                <a:solidFill>
                  <a:schemeClr val="tx1"/>
                </a:solidFill>
                <a:latin typeface="Verdana" pitchFamily="34" charset="0"/>
                <a:ea typeface="ＭＳ Ｐゴシック" pitchFamily="34" charset="-128"/>
              </a:defRPr>
            </a:lvl5pPr>
            <a:lvl6pPr eaLnBrk="0" hangingPunct="0">
              <a:defRPr sz="1600">
                <a:solidFill>
                  <a:schemeClr val="tx1"/>
                </a:solidFill>
                <a:latin typeface="Verdana" pitchFamily="34" charset="0"/>
                <a:ea typeface="ＭＳ Ｐゴシック" pitchFamily="34" charset="-128"/>
              </a:defRPr>
            </a:lvl6pPr>
            <a:lvl7pPr eaLnBrk="0" hangingPunct="0">
              <a:defRPr sz="1600">
                <a:solidFill>
                  <a:schemeClr val="tx1"/>
                </a:solidFill>
                <a:latin typeface="Verdana" pitchFamily="34" charset="0"/>
                <a:ea typeface="ＭＳ Ｐゴシック" pitchFamily="34" charset="-128"/>
              </a:defRPr>
            </a:lvl7pPr>
            <a:lvl8pPr eaLnBrk="0" hangingPunct="0">
              <a:defRPr sz="1600">
                <a:solidFill>
                  <a:schemeClr val="tx1"/>
                </a:solidFill>
                <a:latin typeface="Verdana" pitchFamily="34" charset="0"/>
                <a:ea typeface="ＭＳ Ｐゴシック" pitchFamily="34" charset="-128"/>
              </a:defRPr>
            </a:lvl8pPr>
            <a:lvl9pPr eaLnBrk="0" hangingPunct="0">
              <a:defRPr sz="1600">
                <a:solidFill>
                  <a:schemeClr val="tx1"/>
                </a:solidFill>
                <a:latin typeface="Verdana" pitchFamily="34" charset="0"/>
                <a:ea typeface="ＭＳ Ｐゴシック" pitchFamily="34" charset="-128"/>
              </a:defRPr>
            </a:lvl9pPr>
          </a:lstStyle>
          <a:p>
            <a:fld id="{F1862EAC-96F0-42AD-B7FF-3B34C4DBF76C}" type="slidenum">
              <a:rPr lang="de-DE" altLang="de-DE" sz="1400" smtClean="0"/>
              <a:pPr/>
              <a:t>13</a:t>
            </a:fld>
            <a:endParaRPr lang="de-DE" altLang="de-DE" sz="1400" smtClean="0"/>
          </a:p>
        </p:txBody>
      </p:sp>
      <p:sp>
        <p:nvSpPr>
          <p:cNvPr id="17411" name="Textfeld 5"/>
          <p:cNvSpPr txBox="1">
            <a:spLocks noChangeArrowheads="1"/>
          </p:cNvSpPr>
          <p:nvPr/>
        </p:nvSpPr>
        <p:spPr bwMode="auto">
          <a:xfrm>
            <a:off x="898525" y="1852613"/>
            <a:ext cx="7718425"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Verdana" pitchFamily="34" charset="0"/>
                <a:ea typeface="ＭＳ Ｐゴシック" pitchFamily="34" charset="-128"/>
              </a:defRPr>
            </a:lvl1pPr>
            <a:lvl2pPr>
              <a:defRPr sz="2400">
                <a:solidFill>
                  <a:schemeClr val="tx1"/>
                </a:solidFill>
                <a:latin typeface="Verdana" pitchFamily="34" charset="0"/>
                <a:ea typeface="ＭＳ Ｐゴシック" pitchFamily="34" charset="-128"/>
              </a:defRPr>
            </a:lvl2pPr>
            <a:lvl3pPr>
              <a:defRPr sz="2000">
                <a:solidFill>
                  <a:schemeClr val="tx1"/>
                </a:solidFill>
                <a:latin typeface="Verdana" pitchFamily="34" charset="0"/>
                <a:ea typeface="ＭＳ Ｐゴシック" pitchFamily="34" charset="-128"/>
              </a:defRPr>
            </a:lvl3pPr>
            <a:lvl4pPr>
              <a:defRPr>
                <a:solidFill>
                  <a:schemeClr val="tx1"/>
                </a:solidFill>
                <a:latin typeface="Verdana" pitchFamily="34" charset="0"/>
                <a:ea typeface="ＭＳ Ｐゴシック" pitchFamily="34" charset="-128"/>
              </a:defRPr>
            </a:lvl4pPr>
            <a:lvl5pPr>
              <a:defRPr sz="1600">
                <a:solidFill>
                  <a:schemeClr val="tx1"/>
                </a:solidFill>
                <a:latin typeface="Verdana" pitchFamily="34" charset="0"/>
                <a:ea typeface="ＭＳ Ｐゴシック" pitchFamily="34" charset="-128"/>
              </a:defRPr>
            </a:lvl5pPr>
            <a:lvl6pPr eaLnBrk="0" hangingPunct="0">
              <a:defRPr sz="1600">
                <a:solidFill>
                  <a:schemeClr val="tx1"/>
                </a:solidFill>
                <a:latin typeface="Verdana" pitchFamily="34" charset="0"/>
                <a:ea typeface="ＭＳ Ｐゴシック" pitchFamily="34" charset="-128"/>
              </a:defRPr>
            </a:lvl6pPr>
            <a:lvl7pPr eaLnBrk="0" hangingPunct="0">
              <a:defRPr sz="1600">
                <a:solidFill>
                  <a:schemeClr val="tx1"/>
                </a:solidFill>
                <a:latin typeface="Verdana" pitchFamily="34" charset="0"/>
                <a:ea typeface="ＭＳ Ｐゴシック" pitchFamily="34" charset="-128"/>
              </a:defRPr>
            </a:lvl7pPr>
            <a:lvl8pPr eaLnBrk="0" hangingPunct="0">
              <a:defRPr sz="1600">
                <a:solidFill>
                  <a:schemeClr val="tx1"/>
                </a:solidFill>
                <a:latin typeface="Verdana" pitchFamily="34" charset="0"/>
                <a:ea typeface="ＭＳ Ｐゴシック" pitchFamily="34" charset="-128"/>
              </a:defRPr>
            </a:lvl8pPr>
            <a:lvl9pPr eaLnBrk="0" hangingPunct="0">
              <a:defRPr sz="1600">
                <a:solidFill>
                  <a:schemeClr val="tx1"/>
                </a:solidFill>
                <a:latin typeface="Verdana" pitchFamily="34" charset="0"/>
                <a:ea typeface="ＭＳ Ｐゴシック" pitchFamily="34" charset="-128"/>
              </a:defRPr>
            </a:lvl9pPr>
          </a:lstStyle>
          <a:p>
            <a:pPr>
              <a:buFont typeface="Wingdings" pitchFamily="2" charset="2"/>
              <a:buChar char="Ø"/>
            </a:pPr>
            <a:endParaRPr lang="de-DE" altLang="de-DE" sz="2600" dirty="0" smtClean="0"/>
          </a:p>
          <a:p>
            <a:pPr>
              <a:buFont typeface="Wingdings" pitchFamily="2" charset="2"/>
              <a:buChar char="Ø"/>
            </a:pPr>
            <a:r>
              <a:rPr lang="de-DE" altLang="de-DE" sz="2600" dirty="0" smtClean="0"/>
              <a:t>Umsetzung durch </a:t>
            </a:r>
            <a:r>
              <a:rPr lang="de-DE" altLang="de-DE" sz="2600" b="1" dirty="0" smtClean="0"/>
              <a:t>Lehrkräfte aller Fächer</a:t>
            </a:r>
            <a:r>
              <a:rPr lang="de-DE" altLang="de-DE" sz="2600" dirty="0" smtClean="0"/>
              <a:t> aller Schularten</a:t>
            </a:r>
            <a:endParaRPr lang="de-DE" altLang="de-DE" sz="2600" b="1" dirty="0"/>
          </a:p>
          <a:p>
            <a:pPr marL="0" indent="0"/>
            <a:endParaRPr lang="de-DE" altLang="de-DE" sz="2600" b="1" dirty="0" smtClean="0"/>
          </a:p>
          <a:p>
            <a:pPr>
              <a:buFont typeface="Wingdings" pitchFamily="2" charset="2"/>
              <a:buChar char="Ø"/>
            </a:pPr>
            <a:r>
              <a:rPr lang="de-DE" altLang="de-DE" sz="2600" b="1" dirty="0" smtClean="0"/>
              <a:t>Nutzung von Schnittmengen </a:t>
            </a:r>
            <a:r>
              <a:rPr lang="de-DE" altLang="de-DE" sz="2600" dirty="0" smtClean="0"/>
              <a:t>zu anderen fächerübergreifenden Bildungszielen</a:t>
            </a:r>
          </a:p>
        </p:txBody>
      </p:sp>
      <p:sp>
        <p:nvSpPr>
          <p:cNvPr id="17413" name="Titel 1"/>
          <p:cNvSpPr txBox="1">
            <a:spLocks/>
          </p:cNvSpPr>
          <p:nvPr/>
        </p:nvSpPr>
        <p:spPr bwMode="auto">
          <a:xfrm>
            <a:off x="684213" y="930275"/>
            <a:ext cx="80025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Verdana" pitchFamily="34" charset="0"/>
                <a:ea typeface="ＭＳ Ｐゴシック" pitchFamily="34" charset="-128"/>
              </a:defRPr>
            </a:lvl1pPr>
            <a:lvl2pPr>
              <a:defRPr sz="2400">
                <a:solidFill>
                  <a:schemeClr val="tx1"/>
                </a:solidFill>
                <a:latin typeface="Verdana" pitchFamily="34" charset="0"/>
                <a:ea typeface="ＭＳ Ｐゴシック" pitchFamily="34" charset="-128"/>
              </a:defRPr>
            </a:lvl2pPr>
            <a:lvl3pPr>
              <a:defRPr sz="2000">
                <a:solidFill>
                  <a:schemeClr val="tx1"/>
                </a:solidFill>
                <a:latin typeface="Verdana" pitchFamily="34" charset="0"/>
                <a:ea typeface="ＭＳ Ｐゴシック" pitchFamily="34" charset="-128"/>
              </a:defRPr>
            </a:lvl3pPr>
            <a:lvl4pPr>
              <a:defRPr>
                <a:solidFill>
                  <a:schemeClr val="tx1"/>
                </a:solidFill>
                <a:latin typeface="Verdana" pitchFamily="34" charset="0"/>
                <a:ea typeface="ＭＳ Ｐゴシック" pitchFamily="34" charset="-128"/>
              </a:defRPr>
            </a:lvl4pPr>
            <a:lvl5pPr>
              <a:defRPr sz="1600">
                <a:solidFill>
                  <a:schemeClr val="tx1"/>
                </a:solidFill>
                <a:latin typeface="Verdana" pitchFamily="34" charset="0"/>
                <a:ea typeface="ＭＳ Ｐゴシック" pitchFamily="34" charset="-128"/>
              </a:defRPr>
            </a:lvl5pPr>
            <a:lvl6pPr eaLnBrk="0" hangingPunct="0">
              <a:defRPr sz="1600">
                <a:solidFill>
                  <a:schemeClr val="tx1"/>
                </a:solidFill>
                <a:latin typeface="Verdana" pitchFamily="34" charset="0"/>
                <a:ea typeface="ＭＳ Ｐゴシック" pitchFamily="34" charset="-128"/>
              </a:defRPr>
            </a:lvl6pPr>
            <a:lvl7pPr eaLnBrk="0" hangingPunct="0">
              <a:defRPr sz="1600">
                <a:solidFill>
                  <a:schemeClr val="tx1"/>
                </a:solidFill>
                <a:latin typeface="Verdana" pitchFamily="34" charset="0"/>
                <a:ea typeface="ＭＳ Ｐゴシック" pitchFamily="34" charset="-128"/>
              </a:defRPr>
            </a:lvl7pPr>
            <a:lvl8pPr eaLnBrk="0" hangingPunct="0">
              <a:defRPr sz="1600">
                <a:solidFill>
                  <a:schemeClr val="tx1"/>
                </a:solidFill>
                <a:latin typeface="Verdana" pitchFamily="34" charset="0"/>
                <a:ea typeface="ＭＳ Ｐゴシック" pitchFamily="34" charset="-128"/>
              </a:defRPr>
            </a:lvl8pPr>
            <a:lvl9pPr eaLnBrk="0" hangingPunct="0">
              <a:defRPr sz="1600">
                <a:solidFill>
                  <a:schemeClr val="tx1"/>
                </a:solidFill>
                <a:latin typeface="Verdana" pitchFamily="34" charset="0"/>
                <a:ea typeface="ＭＳ Ｐゴシック" pitchFamily="34" charset="-128"/>
              </a:defRPr>
            </a:lvl9pPr>
          </a:lstStyle>
          <a:p>
            <a:r>
              <a:rPr lang="de-DE" altLang="de-DE" b="1" dirty="0">
                <a:solidFill>
                  <a:srgbClr val="006600"/>
                </a:solidFill>
              </a:rPr>
              <a:t>Umsetzung des Gesamtkonzepts für Politische Bildung</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0560" y="910273"/>
            <a:ext cx="7703820" cy="895667"/>
          </a:xfrm>
        </p:spPr>
        <p:txBody>
          <a:bodyPr/>
          <a:lstStyle/>
          <a:p>
            <a:r>
              <a:rPr lang="de-DE" altLang="de-DE" sz="2800" b="1" kern="1200" dirty="0" smtClean="0">
                <a:solidFill>
                  <a:srgbClr val="006600"/>
                </a:solidFill>
                <a:latin typeface="Verdana" pitchFamily="34" charset="0"/>
                <a:ea typeface="ＭＳ Ｐゴシック" pitchFamily="34" charset="-128"/>
                <a:cs typeface="+mn-cs"/>
              </a:rPr>
              <a:t>Beachtung didaktischer Prinzipien der Politischen Bildung: </a:t>
            </a:r>
            <a:br>
              <a:rPr lang="de-DE" altLang="de-DE" sz="2800" b="1" kern="1200" dirty="0" smtClean="0">
                <a:solidFill>
                  <a:srgbClr val="006600"/>
                </a:solidFill>
                <a:latin typeface="Verdana" pitchFamily="34" charset="0"/>
                <a:ea typeface="ＭＳ Ｐゴシック" pitchFamily="34" charset="-128"/>
                <a:cs typeface="+mn-cs"/>
              </a:rPr>
            </a:br>
            <a:r>
              <a:rPr lang="de-DE" altLang="de-DE" sz="2800" b="1" kern="1200" dirty="0">
                <a:solidFill>
                  <a:srgbClr val="006600"/>
                </a:solidFill>
                <a:latin typeface="Verdana" pitchFamily="34" charset="0"/>
                <a:ea typeface="ＭＳ Ｐゴシック" pitchFamily="34" charset="-128"/>
                <a:cs typeface="+mn-cs"/>
              </a:rPr>
              <a:t/>
            </a:r>
            <a:br>
              <a:rPr lang="de-DE" altLang="de-DE" sz="2800" b="1" kern="1200" dirty="0">
                <a:solidFill>
                  <a:srgbClr val="006600"/>
                </a:solidFill>
                <a:latin typeface="Verdana" pitchFamily="34" charset="0"/>
                <a:ea typeface="ＭＳ Ｐゴシック" pitchFamily="34" charset="-128"/>
                <a:cs typeface="+mn-cs"/>
              </a:rPr>
            </a:br>
            <a:r>
              <a:rPr lang="de-DE" altLang="de-DE" sz="2800" dirty="0" smtClean="0"/>
              <a:t/>
            </a:r>
            <a:br>
              <a:rPr lang="de-DE" altLang="de-DE" sz="2800" dirty="0" smtClean="0"/>
            </a:br>
            <a:endParaRPr lang="de-DE" sz="2800" dirty="0"/>
          </a:p>
        </p:txBody>
      </p:sp>
      <p:sp>
        <p:nvSpPr>
          <p:cNvPr id="3" name="Inhaltsplatzhalter 2"/>
          <p:cNvSpPr>
            <a:spLocks noGrp="1"/>
          </p:cNvSpPr>
          <p:nvPr>
            <p:ph idx="1"/>
          </p:nvPr>
        </p:nvSpPr>
        <p:spPr>
          <a:xfrm>
            <a:off x="707073" y="2016761"/>
            <a:ext cx="8002587" cy="4065270"/>
          </a:xfrm>
        </p:spPr>
        <p:txBody>
          <a:bodyPr/>
          <a:lstStyle/>
          <a:p>
            <a:pPr>
              <a:buFont typeface="Wingdings" pitchFamily="2" charset="2"/>
              <a:buChar char="Ø"/>
            </a:pPr>
            <a:r>
              <a:rPr lang="de-DE" altLang="de-DE" sz="2600" b="1" dirty="0" smtClean="0"/>
              <a:t>Neutralitätspflicht: </a:t>
            </a:r>
            <a:r>
              <a:rPr lang="de-DE" altLang="de-DE" sz="2600" dirty="0">
                <a:ea typeface="ＭＳ Ｐゴシック" pitchFamily="34" charset="-128"/>
              </a:rPr>
              <a:t>I</a:t>
            </a:r>
            <a:r>
              <a:rPr lang="de-DE" altLang="de-DE" sz="2600" dirty="0" smtClean="0">
                <a:ea typeface="ＭＳ Ｐゴシック" pitchFamily="34" charset="-128"/>
              </a:rPr>
              <a:t>nformieren und zur Meinungsbildung befähigen, ohne zu indoktrinieren. Persönliche Meinungen sind als solche deutlich zu kennzeichnen! </a:t>
            </a:r>
            <a:endParaRPr lang="de-DE" altLang="de-DE" sz="2600" b="1" dirty="0" smtClean="0"/>
          </a:p>
          <a:p>
            <a:pPr>
              <a:buFont typeface="Wingdings" pitchFamily="2" charset="2"/>
              <a:buChar char="Ø"/>
            </a:pPr>
            <a:r>
              <a:rPr lang="de-DE" altLang="de-DE" sz="2600" b="1" dirty="0" smtClean="0"/>
              <a:t>Beutelsbacher Konsens: </a:t>
            </a:r>
          </a:p>
          <a:p>
            <a:pPr marL="0" indent="0">
              <a:spcBef>
                <a:spcPts val="0"/>
              </a:spcBef>
              <a:buNone/>
            </a:pPr>
            <a:r>
              <a:rPr lang="de-DE" altLang="de-DE" sz="2600" dirty="0" smtClean="0"/>
              <a:t>	- Überwältigungsverbot 	 </a:t>
            </a:r>
          </a:p>
          <a:p>
            <a:pPr marL="0" indent="0">
              <a:spcBef>
                <a:spcPts val="0"/>
              </a:spcBef>
              <a:buNone/>
            </a:pPr>
            <a:r>
              <a:rPr lang="de-DE" altLang="de-DE" sz="2600" dirty="0" smtClean="0"/>
              <a:t>	- </a:t>
            </a:r>
            <a:r>
              <a:rPr lang="de-DE" altLang="de-DE" sz="2600" dirty="0" err="1" smtClean="0"/>
              <a:t>Kontroversitätsgebot</a:t>
            </a:r>
            <a:endParaRPr lang="de-DE" altLang="de-DE" sz="2600" dirty="0" smtClean="0"/>
          </a:p>
          <a:p>
            <a:pPr marL="0" indent="0">
              <a:spcBef>
                <a:spcPts val="0"/>
              </a:spcBef>
              <a:buNone/>
            </a:pPr>
            <a:r>
              <a:rPr lang="de-DE" altLang="de-DE" sz="2600" dirty="0"/>
              <a:t>	</a:t>
            </a:r>
            <a:r>
              <a:rPr lang="de-DE" altLang="de-DE" sz="2600" dirty="0" smtClean="0"/>
              <a:t>- Interessenorientierung</a:t>
            </a:r>
          </a:p>
          <a:p>
            <a:pPr>
              <a:buFont typeface="Wingdings" pitchFamily="2" charset="2"/>
              <a:buChar char="Ø"/>
            </a:pPr>
            <a:r>
              <a:rPr lang="de-DE" altLang="de-DE" sz="2600" b="1" dirty="0" smtClean="0"/>
              <a:t>Aktualitätsprinzip </a:t>
            </a:r>
          </a:p>
          <a:p>
            <a:endParaRPr lang="de-DE" sz="2600" dirty="0"/>
          </a:p>
        </p:txBody>
      </p:sp>
      <p:sp>
        <p:nvSpPr>
          <p:cNvPr id="4" name="Foliennummernplatzhalter 3"/>
          <p:cNvSpPr>
            <a:spLocks noGrp="1"/>
          </p:cNvSpPr>
          <p:nvPr>
            <p:ph type="sldNum" sz="quarter" idx="12"/>
          </p:nvPr>
        </p:nvSpPr>
        <p:spPr/>
        <p:txBody>
          <a:bodyPr/>
          <a:lstStyle/>
          <a:p>
            <a:pPr>
              <a:defRPr/>
            </a:pPr>
            <a:fld id="{CC658F98-2774-4BAF-A72E-69C1BF2891A7}" type="slidenum">
              <a:rPr lang="de-DE" altLang="de-DE" smtClean="0"/>
              <a:pPr>
                <a:defRPr/>
              </a:pPr>
              <a:t>14</a:t>
            </a:fld>
            <a:endParaRPr lang="de-DE" altLang="de-DE" dirty="0"/>
          </a:p>
        </p:txBody>
      </p:sp>
    </p:spTree>
    <p:extLst>
      <p:ext uri="{BB962C8B-B14F-4D97-AF65-F5344CB8AC3E}">
        <p14:creationId xmlns:p14="http://schemas.microsoft.com/office/powerpoint/2010/main" val="288237187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nummernplatzhalt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Verdana" pitchFamily="34" charset="0"/>
                <a:ea typeface="ＭＳ Ｐゴシック" pitchFamily="34" charset="-128"/>
              </a:defRPr>
            </a:lvl1pPr>
            <a:lvl2pPr>
              <a:defRPr sz="2400">
                <a:solidFill>
                  <a:schemeClr val="tx1"/>
                </a:solidFill>
                <a:latin typeface="Verdana" pitchFamily="34" charset="0"/>
                <a:ea typeface="ＭＳ Ｐゴシック" pitchFamily="34" charset="-128"/>
              </a:defRPr>
            </a:lvl2pPr>
            <a:lvl3pPr>
              <a:defRPr sz="2000">
                <a:solidFill>
                  <a:schemeClr val="tx1"/>
                </a:solidFill>
                <a:latin typeface="Verdana" pitchFamily="34" charset="0"/>
                <a:ea typeface="ＭＳ Ｐゴシック" pitchFamily="34" charset="-128"/>
              </a:defRPr>
            </a:lvl3pPr>
            <a:lvl4pPr>
              <a:defRPr>
                <a:solidFill>
                  <a:schemeClr val="tx1"/>
                </a:solidFill>
                <a:latin typeface="Verdana" pitchFamily="34" charset="0"/>
                <a:ea typeface="ＭＳ Ｐゴシック" pitchFamily="34" charset="-128"/>
              </a:defRPr>
            </a:lvl4pPr>
            <a:lvl5pPr>
              <a:defRPr sz="1600">
                <a:solidFill>
                  <a:schemeClr val="tx1"/>
                </a:solidFill>
                <a:latin typeface="Verdana" pitchFamily="34" charset="0"/>
                <a:ea typeface="ＭＳ Ｐゴシック" pitchFamily="34" charset="-128"/>
              </a:defRPr>
            </a:lvl5pPr>
            <a:lvl6pPr eaLnBrk="0" hangingPunct="0">
              <a:defRPr sz="1600">
                <a:solidFill>
                  <a:schemeClr val="tx1"/>
                </a:solidFill>
                <a:latin typeface="Verdana" pitchFamily="34" charset="0"/>
                <a:ea typeface="ＭＳ Ｐゴシック" pitchFamily="34" charset="-128"/>
              </a:defRPr>
            </a:lvl6pPr>
            <a:lvl7pPr eaLnBrk="0" hangingPunct="0">
              <a:defRPr sz="1600">
                <a:solidFill>
                  <a:schemeClr val="tx1"/>
                </a:solidFill>
                <a:latin typeface="Verdana" pitchFamily="34" charset="0"/>
                <a:ea typeface="ＭＳ Ｐゴシック" pitchFamily="34" charset="-128"/>
              </a:defRPr>
            </a:lvl7pPr>
            <a:lvl8pPr eaLnBrk="0" hangingPunct="0">
              <a:defRPr sz="1600">
                <a:solidFill>
                  <a:schemeClr val="tx1"/>
                </a:solidFill>
                <a:latin typeface="Verdana" pitchFamily="34" charset="0"/>
                <a:ea typeface="ＭＳ Ｐゴシック" pitchFamily="34" charset="-128"/>
              </a:defRPr>
            </a:lvl8pPr>
            <a:lvl9pPr eaLnBrk="0" hangingPunct="0">
              <a:defRPr sz="1600">
                <a:solidFill>
                  <a:schemeClr val="tx1"/>
                </a:solidFill>
                <a:latin typeface="Verdana" pitchFamily="34" charset="0"/>
                <a:ea typeface="ＭＳ Ｐゴシック" pitchFamily="34" charset="-128"/>
              </a:defRPr>
            </a:lvl9pPr>
          </a:lstStyle>
          <a:p>
            <a:fld id="{197478E6-88CA-4A8C-A353-813C107E8C7E}" type="slidenum">
              <a:rPr lang="de-DE" altLang="de-DE" sz="1400" smtClean="0"/>
              <a:pPr/>
              <a:t>15</a:t>
            </a:fld>
            <a:endParaRPr lang="de-DE" altLang="de-DE" sz="1400" smtClean="0"/>
          </a:p>
        </p:txBody>
      </p:sp>
      <p:sp>
        <p:nvSpPr>
          <p:cNvPr id="18435" name="Titel 1"/>
          <p:cNvSpPr>
            <a:spLocks noGrp="1"/>
          </p:cNvSpPr>
          <p:nvPr>
            <p:ph type="title"/>
          </p:nvPr>
        </p:nvSpPr>
        <p:spPr>
          <a:xfrm>
            <a:off x="571500" y="3060700"/>
            <a:ext cx="8002588" cy="2122488"/>
          </a:xfrm>
        </p:spPr>
        <p:txBody>
          <a:bodyPr/>
          <a:lstStyle/>
          <a:p>
            <a:r>
              <a:rPr lang="de-DE" altLang="de-DE" dirty="0" smtClean="0">
                <a:solidFill>
                  <a:srgbClr val="006600"/>
                </a:solidFill>
                <a:ea typeface="ＭＳ Ｐゴシック" pitchFamily="34" charset="-128"/>
              </a:rPr>
              <a:t>3. FÄCHERÜBERGREIFENDE BILDUNGSZIELE:</a:t>
            </a:r>
            <a:br>
              <a:rPr lang="de-DE" altLang="de-DE" dirty="0" smtClean="0">
                <a:solidFill>
                  <a:srgbClr val="006600"/>
                </a:solidFill>
                <a:ea typeface="ＭＳ Ｐゴシック" pitchFamily="34" charset="-128"/>
              </a:rPr>
            </a:br>
            <a:r>
              <a:rPr lang="de-DE" altLang="de-DE" dirty="0" smtClean="0">
                <a:solidFill>
                  <a:srgbClr val="006600"/>
                </a:solidFill>
                <a:ea typeface="ＭＳ Ｐゴシック" pitchFamily="34" charset="-128"/>
              </a:rPr>
              <a:t/>
            </a:r>
            <a:br>
              <a:rPr lang="de-DE" altLang="de-DE" dirty="0" smtClean="0">
                <a:solidFill>
                  <a:srgbClr val="006600"/>
                </a:solidFill>
                <a:ea typeface="ＭＳ Ｐゴシック" pitchFamily="34" charset="-128"/>
              </a:rPr>
            </a:br>
            <a:r>
              <a:rPr lang="de-DE" altLang="de-DE" sz="3000" dirty="0" smtClean="0">
                <a:solidFill>
                  <a:srgbClr val="006600"/>
                </a:solidFill>
                <a:ea typeface="ＭＳ Ｐゴシック" pitchFamily="34" charset="-128"/>
              </a:rPr>
              <a:t>EINES FÜR ALLE – ALLE FÜR EINES?</a:t>
            </a:r>
            <a:br>
              <a:rPr lang="de-DE" altLang="de-DE" sz="3000" dirty="0" smtClean="0">
                <a:solidFill>
                  <a:srgbClr val="006600"/>
                </a:solidFill>
                <a:ea typeface="ＭＳ Ｐゴシック" pitchFamily="34" charset="-128"/>
              </a:rPr>
            </a:br>
            <a:endParaRPr lang="de-DE" altLang="de-DE" sz="3000" dirty="0" smtClean="0">
              <a:solidFill>
                <a:srgbClr val="006600"/>
              </a:solidFill>
              <a:ea typeface="ＭＳ Ｐゴシック" pitchFamily="34" charset="-128"/>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Foliennummernplatzhalt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Verdana" pitchFamily="34" charset="0"/>
                <a:ea typeface="ＭＳ Ｐゴシック" pitchFamily="34" charset="-128"/>
              </a:defRPr>
            </a:lvl1pPr>
            <a:lvl2pPr>
              <a:defRPr sz="2400">
                <a:solidFill>
                  <a:schemeClr val="tx1"/>
                </a:solidFill>
                <a:latin typeface="Verdana" pitchFamily="34" charset="0"/>
                <a:ea typeface="ＭＳ Ｐゴシック" pitchFamily="34" charset="-128"/>
              </a:defRPr>
            </a:lvl2pPr>
            <a:lvl3pPr>
              <a:defRPr sz="2000">
                <a:solidFill>
                  <a:schemeClr val="tx1"/>
                </a:solidFill>
                <a:latin typeface="Verdana" pitchFamily="34" charset="0"/>
                <a:ea typeface="ＭＳ Ｐゴシック" pitchFamily="34" charset="-128"/>
              </a:defRPr>
            </a:lvl3pPr>
            <a:lvl4pPr>
              <a:defRPr>
                <a:solidFill>
                  <a:schemeClr val="tx1"/>
                </a:solidFill>
                <a:latin typeface="Verdana" pitchFamily="34" charset="0"/>
                <a:ea typeface="ＭＳ Ｐゴシック" pitchFamily="34" charset="-128"/>
              </a:defRPr>
            </a:lvl4pPr>
            <a:lvl5pPr>
              <a:defRPr sz="1600">
                <a:solidFill>
                  <a:schemeClr val="tx1"/>
                </a:solidFill>
                <a:latin typeface="Verdana" pitchFamily="34" charset="0"/>
                <a:ea typeface="ＭＳ Ｐゴシック" pitchFamily="34" charset="-128"/>
              </a:defRPr>
            </a:lvl5pPr>
            <a:lvl6pPr eaLnBrk="0" hangingPunct="0">
              <a:defRPr sz="1600">
                <a:solidFill>
                  <a:schemeClr val="tx1"/>
                </a:solidFill>
                <a:latin typeface="Verdana" pitchFamily="34" charset="0"/>
                <a:ea typeface="ＭＳ Ｐゴシック" pitchFamily="34" charset="-128"/>
              </a:defRPr>
            </a:lvl6pPr>
            <a:lvl7pPr eaLnBrk="0" hangingPunct="0">
              <a:defRPr sz="1600">
                <a:solidFill>
                  <a:schemeClr val="tx1"/>
                </a:solidFill>
                <a:latin typeface="Verdana" pitchFamily="34" charset="0"/>
                <a:ea typeface="ＭＳ Ｐゴシック" pitchFamily="34" charset="-128"/>
              </a:defRPr>
            </a:lvl7pPr>
            <a:lvl8pPr eaLnBrk="0" hangingPunct="0">
              <a:defRPr sz="1600">
                <a:solidFill>
                  <a:schemeClr val="tx1"/>
                </a:solidFill>
                <a:latin typeface="Verdana" pitchFamily="34" charset="0"/>
                <a:ea typeface="ＭＳ Ｐゴシック" pitchFamily="34" charset="-128"/>
              </a:defRPr>
            </a:lvl8pPr>
            <a:lvl9pPr eaLnBrk="0" hangingPunct="0">
              <a:defRPr sz="1600">
                <a:solidFill>
                  <a:schemeClr val="tx1"/>
                </a:solidFill>
                <a:latin typeface="Verdana" pitchFamily="34" charset="0"/>
                <a:ea typeface="ＭＳ Ｐゴシック" pitchFamily="34" charset="-128"/>
              </a:defRPr>
            </a:lvl9pPr>
          </a:lstStyle>
          <a:p>
            <a:fld id="{E6C3C50F-3AF2-4448-B193-02AE60361D92}" type="slidenum">
              <a:rPr lang="de-DE" altLang="de-DE" sz="1400" smtClean="0">
                <a:solidFill>
                  <a:srgbClr val="000000"/>
                </a:solidFill>
                <a:cs typeface="Arial" charset="0"/>
              </a:rPr>
              <a:pPr/>
              <a:t>16</a:t>
            </a:fld>
            <a:endParaRPr lang="de-DE" altLang="de-DE" sz="1400" smtClean="0">
              <a:solidFill>
                <a:srgbClr val="000000"/>
              </a:solidFill>
              <a:cs typeface="Arial" charset="0"/>
            </a:endParaRPr>
          </a:p>
        </p:txBody>
      </p:sp>
      <p:sp>
        <p:nvSpPr>
          <p:cNvPr id="6" name="Titel 1"/>
          <p:cNvSpPr txBox="1">
            <a:spLocks/>
          </p:cNvSpPr>
          <p:nvPr/>
        </p:nvSpPr>
        <p:spPr bwMode="auto">
          <a:xfrm>
            <a:off x="1195388" y="53975"/>
            <a:ext cx="5600700" cy="568325"/>
          </a:xfrm>
          <a:prstGeom prst="rect">
            <a:avLst/>
          </a:prstGeom>
          <a:noFill/>
          <a:ln>
            <a:noFill/>
          </a:ln>
          <a:effectLst/>
        </p:spPr>
        <p:txBody>
          <a:bodyPr/>
          <a:lstStyle>
            <a:lvl1pPr algn="l" rtl="0" eaLnBrk="0" fontAlgn="base" hangingPunct="0">
              <a:spcBef>
                <a:spcPct val="0"/>
              </a:spcBef>
              <a:spcAft>
                <a:spcPct val="0"/>
              </a:spcAft>
              <a:defRPr sz="3200">
                <a:solidFill>
                  <a:srgbClr val="333333"/>
                </a:solidFill>
                <a:latin typeface="+mj-lt"/>
                <a:ea typeface="+mj-ea"/>
                <a:cs typeface="+mj-cs"/>
              </a:defRPr>
            </a:lvl1pPr>
            <a:lvl2pPr algn="l" rtl="0" eaLnBrk="0" fontAlgn="base" hangingPunct="0">
              <a:spcBef>
                <a:spcPct val="0"/>
              </a:spcBef>
              <a:spcAft>
                <a:spcPct val="0"/>
              </a:spcAft>
              <a:defRPr sz="3200">
                <a:solidFill>
                  <a:srgbClr val="333333"/>
                </a:solidFill>
                <a:latin typeface="Verdana" pitchFamily="34" charset="0"/>
              </a:defRPr>
            </a:lvl2pPr>
            <a:lvl3pPr algn="l" rtl="0" eaLnBrk="0" fontAlgn="base" hangingPunct="0">
              <a:spcBef>
                <a:spcPct val="0"/>
              </a:spcBef>
              <a:spcAft>
                <a:spcPct val="0"/>
              </a:spcAft>
              <a:defRPr sz="3200">
                <a:solidFill>
                  <a:srgbClr val="333333"/>
                </a:solidFill>
                <a:latin typeface="Verdana" pitchFamily="34" charset="0"/>
              </a:defRPr>
            </a:lvl3pPr>
            <a:lvl4pPr algn="l" rtl="0" eaLnBrk="0" fontAlgn="base" hangingPunct="0">
              <a:spcBef>
                <a:spcPct val="0"/>
              </a:spcBef>
              <a:spcAft>
                <a:spcPct val="0"/>
              </a:spcAft>
              <a:defRPr sz="3200">
                <a:solidFill>
                  <a:srgbClr val="333333"/>
                </a:solidFill>
                <a:latin typeface="Verdana" pitchFamily="34" charset="0"/>
              </a:defRPr>
            </a:lvl4pPr>
            <a:lvl5pPr algn="l" rtl="0" eaLnBrk="0" fontAlgn="base" hangingPunct="0">
              <a:spcBef>
                <a:spcPct val="0"/>
              </a:spcBef>
              <a:spcAft>
                <a:spcPct val="0"/>
              </a:spcAft>
              <a:defRPr sz="3200">
                <a:solidFill>
                  <a:srgbClr val="333333"/>
                </a:solidFill>
                <a:latin typeface="Verdana" pitchFamily="34" charset="0"/>
              </a:defRPr>
            </a:lvl5pPr>
            <a:lvl6pPr marL="457200" algn="l" rtl="0" fontAlgn="base">
              <a:spcBef>
                <a:spcPct val="0"/>
              </a:spcBef>
              <a:spcAft>
                <a:spcPct val="0"/>
              </a:spcAft>
              <a:defRPr sz="3200">
                <a:solidFill>
                  <a:srgbClr val="333333"/>
                </a:solidFill>
                <a:latin typeface="Verdana" pitchFamily="34" charset="0"/>
              </a:defRPr>
            </a:lvl6pPr>
            <a:lvl7pPr marL="914400" algn="l" rtl="0" fontAlgn="base">
              <a:spcBef>
                <a:spcPct val="0"/>
              </a:spcBef>
              <a:spcAft>
                <a:spcPct val="0"/>
              </a:spcAft>
              <a:defRPr sz="3200">
                <a:solidFill>
                  <a:srgbClr val="333333"/>
                </a:solidFill>
                <a:latin typeface="Verdana" pitchFamily="34" charset="0"/>
              </a:defRPr>
            </a:lvl7pPr>
            <a:lvl8pPr marL="1371600" algn="l" rtl="0" fontAlgn="base">
              <a:spcBef>
                <a:spcPct val="0"/>
              </a:spcBef>
              <a:spcAft>
                <a:spcPct val="0"/>
              </a:spcAft>
              <a:defRPr sz="3200">
                <a:solidFill>
                  <a:srgbClr val="333333"/>
                </a:solidFill>
                <a:latin typeface="Verdana" pitchFamily="34" charset="0"/>
              </a:defRPr>
            </a:lvl8pPr>
            <a:lvl9pPr marL="1828800" algn="l" rtl="0" fontAlgn="base">
              <a:spcBef>
                <a:spcPct val="0"/>
              </a:spcBef>
              <a:spcAft>
                <a:spcPct val="0"/>
              </a:spcAft>
              <a:defRPr sz="3200">
                <a:solidFill>
                  <a:srgbClr val="333333"/>
                </a:solidFill>
                <a:latin typeface="Verdana" pitchFamily="34" charset="0"/>
              </a:defRPr>
            </a:lvl9pPr>
          </a:lstStyle>
          <a:p>
            <a:pPr eaLnBrk="1" hangingPunct="1">
              <a:defRPr/>
            </a:pPr>
            <a:r>
              <a:rPr lang="de-DE" sz="1800" kern="0" dirty="0">
                <a:solidFill>
                  <a:srgbClr val="006600"/>
                </a:solidFill>
              </a:rPr>
              <a:t>Fächerübergreifende Bildungs- und Erziehungsziele (</a:t>
            </a:r>
            <a:r>
              <a:rPr lang="de-DE" sz="1800" kern="0" dirty="0" err="1">
                <a:solidFill>
                  <a:srgbClr val="006600"/>
                </a:solidFill>
              </a:rPr>
              <a:t>FüZ</a:t>
            </a:r>
            <a:r>
              <a:rPr lang="de-DE" sz="1800" kern="0" dirty="0">
                <a:solidFill>
                  <a:srgbClr val="006600"/>
                </a:solidFill>
              </a:rPr>
              <a:t>) im </a:t>
            </a:r>
            <a:r>
              <a:rPr lang="de-DE" sz="1800" kern="0" dirty="0" err="1">
                <a:solidFill>
                  <a:srgbClr val="006600"/>
                </a:solidFill>
              </a:rPr>
              <a:t>LehrplanPLUS</a:t>
            </a:r>
            <a:r>
              <a:rPr lang="de-DE" sz="1800" kern="0" dirty="0">
                <a:solidFill>
                  <a:srgbClr val="006600"/>
                </a:solidFill>
              </a:rPr>
              <a:t> </a:t>
            </a:r>
          </a:p>
          <a:p>
            <a:pPr eaLnBrk="1" hangingPunct="1">
              <a:defRPr/>
            </a:pPr>
            <a:endParaRPr lang="de-DE" sz="1800" kern="0" dirty="0">
              <a:solidFill>
                <a:srgbClr val="006600"/>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63" y="960953"/>
            <a:ext cx="8193087" cy="530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a:xfrm>
            <a:off x="229343" y="719881"/>
            <a:ext cx="8002588" cy="1143000"/>
          </a:xfrm>
        </p:spPr>
        <p:txBody>
          <a:bodyPr/>
          <a:lstStyle/>
          <a:p>
            <a:r>
              <a:rPr lang="de-DE" altLang="de-DE" b="1" dirty="0" smtClean="0">
                <a:solidFill>
                  <a:srgbClr val="006600"/>
                </a:solidFill>
                <a:ea typeface="ＭＳ Ｐゴシック" pitchFamily="34" charset="-128"/>
              </a:rPr>
              <a:t>Technische Bildung </a:t>
            </a:r>
          </a:p>
        </p:txBody>
      </p:sp>
      <p:sp>
        <p:nvSpPr>
          <p:cNvPr id="20483" name="Inhaltsplatzhalter 2"/>
          <p:cNvSpPr>
            <a:spLocks noGrp="1"/>
          </p:cNvSpPr>
          <p:nvPr>
            <p:ph idx="1"/>
          </p:nvPr>
        </p:nvSpPr>
        <p:spPr>
          <a:xfrm>
            <a:off x="280988" y="1547813"/>
            <a:ext cx="8539162" cy="5106987"/>
          </a:xfrm>
        </p:spPr>
        <p:txBody>
          <a:bodyPr/>
          <a:lstStyle/>
          <a:p>
            <a:pPr marL="0" indent="0">
              <a:buFont typeface="Wingdings" pitchFamily="2" charset="2"/>
              <a:buNone/>
            </a:pPr>
            <a:r>
              <a:rPr lang="de-DE" altLang="de-DE" sz="2200" smtClean="0">
                <a:ea typeface="ＭＳ Ｐゴシック" pitchFamily="34" charset="-128"/>
              </a:rPr>
              <a:t>Technik ist die gezielte nutzbringende Anwendung naturwissenschaftlicher Erkenntnisse. Technik bedeutet Fortschritt, kann aber auch Gefahren für den Einzelnen, die Gesellschaft und die Umwelt in sich bergen. </a:t>
            </a:r>
          </a:p>
          <a:p>
            <a:pPr marL="0" indent="0">
              <a:buFont typeface="Wingdings" pitchFamily="2" charset="2"/>
              <a:buNone/>
            </a:pPr>
            <a:endParaRPr lang="de-DE" altLang="de-DE" sz="2200" smtClean="0">
              <a:ea typeface="ＭＳ Ｐゴシック" pitchFamily="34" charset="-128"/>
            </a:endParaRPr>
          </a:p>
          <a:p>
            <a:pPr marL="0" indent="0">
              <a:buFont typeface="Wingdings" pitchFamily="2" charset="2"/>
              <a:buNone/>
            </a:pPr>
            <a:r>
              <a:rPr lang="de-DE" altLang="de-DE" sz="2200" smtClean="0">
                <a:ea typeface="ＭＳ Ｐゴシック" pitchFamily="34" charset="-128"/>
              </a:rPr>
              <a:t>Die Schülerinnen und Schüler kennen den Entwicklungsprozess von der Idee zum Produkt und reflektieren die </a:t>
            </a:r>
            <a:r>
              <a:rPr lang="de-DE" altLang="de-DE" sz="2200" b="1" smtClean="0">
                <a:ea typeface="ＭＳ Ｐゴシック" pitchFamily="34" charset="-128"/>
              </a:rPr>
              <a:t>Chancen und Risiken neuer technischer Entwicklungen und deren Folgen. Sie handeln auf der Grundlage eines ethisch-moralischen Bewusstseins nach ökologischen, ökonomischen, sozialen und politischen Kriterien. </a:t>
            </a:r>
          </a:p>
          <a:p>
            <a:pPr marL="0" indent="0">
              <a:buFont typeface="Wingdings" pitchFamily="2" charset="2"/>
              <a:buNone/>
            </a:pPr>
            <a:endParaRPr lang="de-DE" altLang="de-DE" sz="2200" smtClean="0">
              <a:ea typeface="ＭＳ Ｐゴシック" pitchFamily="34" charset="-128"/>
            </a:endParaRPr>
          </a:p>
        </p:txBody>
      </p:sp>
      <p:sp>
        <p:nvSpPr>
          <p:cNvPr id="20484" name="Foliennummernplatzhalt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Verdana" pitchFamily="34" charset="0"/>
                <a:ea typeface="ＭＳ Ｐゴシック" pitchFamily="34" charset="-128"/>
              </a:defRPr>
            </a:lvl1pPr>
            <a:lvl2pPr>
              <a:defRPr sz="2400">
                <a:solidFill>
                  <a:schemeClr val="tx1"/>
                </a:solidFill>
                <a:latin typeface="Verdana" pitchFamily="34" charset="0"/>
                <a:ea typeface="ＭＳ Ｐゴシック" pitchFamily="34" charset="-128"/>
              </a:defRPr>
            </a:lvl2pPr>
            <a:lvl3pPr>
              <a:defRPr sz="2000">
                <a:solidFill>
                  <a:schemeClr val="tx1"/>
                </a:solidFill>
                <a:latin typeface="Verdana" pitchFamily="34" charset="0"/>
                <a:ea typeface="ＭＳ Ｐゴシック" pitchFamily="34" charset="-128"/>
              </a:defRPr>
            </a:lvl3pPr>
            <a:lvl4pPr>
              <a:defRPr>
                <a:solidFill>
                  <a:schemeClr val="tx1"/>
                </a:solidFill>
                <a:latin typeface="Verdana" pitchFamily="34" charset="0"/>
                <a:ea typeface="ＭＳ Ｐゴシック" pitchFamily="34" charset="-128"/>
              </a:defRPr>
            </a:lvl4pPr>
            <a:lvl5pPr>
              <a:defRPr sz="1600">
                <a:solidFill>
                  <a:schemeClr val="tx1"/>
                </a:solidFill>
                <a:latin typeface="Verdana" pitchFamily="34" charset="0"/>
                <a:ea typeface="ＭＳ Ｐゴシック" pitchFamily="34" charset="-128"/>
              </a:defRPr>
            </a:lvl5pPr>
            <a:lvl6pPr eaLnBrk="0" hangingPunct="0">
              <a:defRPr sz="1600">
                <a:solidFill>
                  <a:schemeClr val="tx1"/>
                </a:solidFill>
                <a:latin typeface="Verdana" pitchFamily="34" charset="0"/>
                <a:ea typeface="ＭＳ Ｐゴシック" pitchFamily="34" charset="-128"/>
              </a:defRPr>
            </a:lvl6pPr>
            <a:lvl7pPr eaLnBrk="0" hangingPunct="0">
              <a:defRPr sz="1600">
                <a:solidFill>
                  <a:schemeClr val="tx1"/>
                </a:solidFill>
                <a:latin typeface="Verdana" pitchFamily="34" charset="0"/>
                <a:ea typeface="ＭＳ Ｐゴシック" pitchFamily="34" charset="-128"/>
              </a:defRPr>
            </a:lvl7pPr>
            <a:lvl8pPr eaLnBrk="0" hangingPunct="0">
              <a:defRPr sz="1600">
                <a:solidFill>
                  <a:schemeClr val="tx1"/>
                </a:solidFill>
                <a:latin typeface="Verdana" pitchFamily="34" charset="0"/>
                <a:ea typeface="ＭＳ Ｐゴシック" pitchFamily="34" charset="-128"/>
              </a:defRPr>
            </a:lvl8pPr>
            <a:lvl9pPr eaLnBrk="0" hangingPunct="0">
              <a:defRPr sz="1600">
                <a:solidFill>
                  <a:schemeClr val="tx1"/>
                </a:solidFill>
                <a:latin typeface="Verdana" pitchFamily="34" charset="0"/>
                <a:ea typeface="ＭＳ Ｐゴシック" pitchFamily="34" charset="-128"/>
              </a:defRPr>
            </a:lvl9pPr>
          </a:lstStyle>
          <a:p>
            <a:fld id="{318A8E78-E53E-4637-9258-86FDF28BAAB6}" type="slidenum">
              <a:rPr lang="de-DE" altLang="de-DE" sz="1400" smtClean="0"/>
              <a:pPr/>
              <a:t>17</a:t>
            </a:fld>
            <a:endParaRPr lang="de-DE" altLang="de-DE" sz="1400" smtClean="0"/>
          </a:p>
        </p:txBody>
      </p:sp>
      <p:sp>
        <p:nvSpPr>
          <p:cNvPr id="5" name="Ovale Legende 4"/>
          <p:cNvSpPr/>
          <p:nvPr/>
        </p:nvSpPr>
        <p:spPr>
          <a:xfrm>
            <a:off x="3211513" y="1701800"/>
            <a:ext cx="4276725" cy="1982788"/>
          </a:xfrm>
          <a:prstGeom prst="wedgeEllipseCallout">
            <a:avLst>
              <a:gd name="adj1" fmla="val -31030"/>
              <a:gd name="adj2" fmla="val 7597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smtClean="0">
                <a:solidFill>
                  <a:schemeClr val="bg1"/>
                </a:solidFill>
              </a:rPr>
              <a:t>Schnittmengen </a:t>
            </a:r>
            <a:r>
              <a:rPr lang="de-DE" dirty="0">
                <a:solidFill>
                  <a:schemeClr val="bg1"/>
                </a:solidFill>
              </a:rPr>
              <a:t>zur Politischen Bildung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a:xfrm>
            <a:off x="366676" y="746125"/>
            <a:ext cx="8002588" cy="1143000"/>
          </a:xfrm>
        </p:spPr>
        <p:txBody>
          <a:bodyPr/>
          <a:lstStyle/>
          <a:p>
            <a:r>
              <a:rPr lang="de-DE" altLang="de-DE" sz="3000" b="1" dirty="0" smtClean="0">
                <a:solidFill>
                  <a:srgbClr val="006600"/>
                </a:solidFill>
                <a:ea typeface="ＭＳ Ｐゴシック" pitchFamily="34" charset="-128"/>
              </a:rPr>
              <a:t>Gesundheitsförderung </a:t>
            </a:r>
          </a:p>
        </p:txBody>
      </p:sp>
      <p:sp>
        <p:nvSpPr>
          <p:cNvPr id="21507" name="Inhaltsplatzhalter 2"/>
          <p:cNvSpPr>
            <a:spLocks noGrp="1"/>
          </p:cNvSpPr>
          <p:nvPr>
            <p:ph idx="1"/>
          </p:nvPr>
        </p:nvSpPr>
        <p:spPr>
          <a:xfrm>
            <a:off x="407988" y="1406525"/>
            <a:ext cx="8426450" cy="5303838"/>
          </a:xfrm>
        </p:spPr>
        <p:txBody>
          <a:bodyPr/>
          <a:lstStyle/>
          <a:p>
            <a:pPr marL="0" indent="0">
              <a:buFont typeface="Wingdings" pitchFamily="2" charset="2"/>
              <a:buNone/>
            </a:pPr>
            <a:r>
              <a:rPr lang="de-DE" altLang="de-DE" sz="2200" dirty="0" smtClean="0">
                <a:ea typeface="ＭＳ Ｐゴシック" pitchFamily="34" charset="-128"/>
              </a:rPr>
              <a:t>Gesundheitsförderung zielt auf eine aktive Gesundheitsvorsorge, Suchtprävention und die Entwicklung eines gesunden Lebensstils, der auf einer physischen, psychischen, sozialen, ökologischen und spirituellen Balance beruht.</a:t>
            </a:r>
          </a:p>
          <a:p>
            <a:pPr marL="0" indent="0">
              <a:buFont typeface="Wingdings" pitchFamily="2" charset="2"/>
              <a:buNone/>
            </a:pPr>
            <a:r>
              <a:rPr lang="de-DE" altLang="de-DE" sz="2200" b="1" dirty="0" smtClean="0">
                <a:ea typeface="ＭＳ Ｐゴシック" pitchFamily="34" charset="-128"/>
              </a:rPr>
              <a:t>Die Schülerinnen und Schüler setzen sich mit den Themenfeldern </a:t>
            </a:r>
            <a:r>
              <a:rPr lang="de-DE" altLang="de-DE" sz="2200" b="1" i="1" dirty="0" smtClean="0">
                <a:ea typeface="ＭＳ Ｐゴシック" pitchFamily="34" charset="-128"/>
              </a:rPr>
              <a:t>Ernährung, Bewegung, Hygiene, Stress/psychische Gesundheit, Sucht-/</a:t>
            </a:r>
            <a:r>
              <a:rPr lang="de-DE" altLang="de-DE" sz="2200" b="1" i="1" dirty="0" err="1" smtClean="0">
                <a:ea typeface="ＭＳ Ｐゴシック" pitchFamily="34" charset="-128"/>
              </a:rPr>
              <a:t>Ge­waltprävention</a:t>
            </a:r>
            <a:r>
              <a:rPr lang="de-DE" altLang="de-DE" sz="2200" b="1" dirty="0" smtClean="0">
                <a:ea typeface="ＭＳ Ｐゴシック" pitchFamily="34" charset="-128"/>
              </a:rPr>
              <a:t> auseinander und lernen, achtsam und verantwortungsvoll mit sich selbst umzugehen. </a:t>
            </a:r>
            <a:r>
              <a:rPr lang="de-DE" altLang="de-DE" sz="2200" dirty="0" smtClean="0">
                <a:ea typeface="ＭＳ Ｐゴシック" pitchFamily="34" charset="-128"/>
              </a:rPr>
              <a:t>Eine aktive Freizeitgestaltung sowie die Kenntnis von Bewältigungsstrategien in Belastungssituationen stärken und schützen die Gesundheit der Schülerinnen und Schüler.</a:t>
            </a:r>
          </a:p>
          <a:p>
            <a:pPr marL="0" indent="0">
              <a:buFont typeface="Wingdings" pitchFamily="2" charset="2"/>
              <a:buNone/>
            </a:pPr>
            <a:endParaRPr lang="de-DE" altLang="de-DE" sz="2200" dirty="0" smtClean="0">
              <a:ea typeface="ＭＳ Ｐゴシック" pitchFamily="34" charset="-128"/>
            </a:endParaRPr>
          </a:p>
        </p:txBody>
      </p:sp>
      <p:sp>
        <p:nvSpPr>
          <p:cNvPr id="21508" name="Foliennummernplatzhalt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Verdana" pitchFamily="34" charset="0"/>
                <a:ea typeface="ＭＳ Ｐゴシック" pitchFamily="34" charset="-128"/>
              </a:defRPr>
            </a:lvl1pPr>
            <a:lvl2pPr>
              <a:defRPr sz="2400">
                <a:solidFill>
                  <a:schemeClr val="tx1"/>
                </a:solidFill>
                <a:latin typeface="Verdana" pitchFamily="34" charset="0"/>
                <a:ea typeface="ＭＳ Ｐゴシック" pitchFamily="34" charset="-128"/>
              </a:defRPr>
            </a:lvl2pPr>
            <a:lvl3pPr>
              <a:defRPr sz="2000">
                <a:solidFill>
                  <a:schemeClr val="tx1"/>
                </a:solidFill>
                <a:latin typeface="Verdana" pitchFamily="34" charset="0"/>
                <a:ea typeface="ＭＳ Ｐゴシック" pitchFamily="34" charset="-128"/>
              </a:defRPr>
            </a:lvl3pPr>
            <a:lvl4pPr>
              <a:defRPr>
                <a:solidFill>
                  <a:schemeClr val="tx1"/>
                </a:solidFill>
                <a:latin typeface="Verdana" pitchFamily="34" charset="0"/>
                <a:ea typeface="ＭＳ Ｐゴシック" pitchFamily="34" charset="-128"/>
              </a:defRPr>
            </a:lvl4pPr>
            <a:lvl5pPr>
              <a:defRPr sz="1600">
                <a:solidFill>
                  <a:schemeClr val="tx1"/>
                </a:solidFill>
                <a:latin typeface="Verdana" pitchFamily="34" charset="0"/>
                <a:ea typeface="ＭＳ Ｐゴシック" pitchFamily="34" charset="-128"/>
              </a:defRPr>
            </a:lvl5pPr>
            <a:lvl6pPr eaLnBrk="0" hangingPunct="0">
              <a:defRPr sz="1600">
                <a:solidFill>
                  <a:schemeClr val="tx1"/>
                </a:solidFill>
                <a:latin typeface="Verdana" pitchFamily="34" charset="0"/>
                <a:ea typeface="ＭＳ Ｐゴシック" pitchFamily="34" charset="-128"/>
              </a:defRPr>
            </a:lvl6pPr>
            <a:lvl7pPr eaLnBrk="0" hangingPunct="0">
              <a:defRPr sz="1600">
                <a:solidFill>
                  <a:schemeClr val="tx1"/>
                </a:solidFill>
                <a:latin typeface="Verdana" pitchFamily="34" charset="0"/>
                <a:ea typeface="ＭＳ Ｐゴシック" pitchFamily="34" charset="-128"/>
              </a:defRPr>
            </a:lvl7pPr>
            <a:lvl8pPr eaLnBrk="0" hangingPunct="0">
              <a:defRPr sz="1600">
                <a:solidFill>
                  <a:schemeClr val="tx1"/>
                </a:solidFill>
                <a:latin typeface="Verdana" pitchFamily="34" charset="0"/>
                <a:ea typeface="ＭＳ Ｐゴシック" pitchFamily="34" charset="-128"/>
              </a:defRPr>
            </a:lvl8pPr>
            <a:lvl9pPr eaLnBrk="0" hangingPunct="0">
              <a:defRPr sz="1600">
                <a:solidFill>
                  <a:schemeClr val="tx1"/>
                </a:solidFill>
                <a:latin typeface="Verdana" pitchFamily="34" charset="0"/>
                <a:ea typeface="ＭＳ Ｐゴシック" pitchFamily="34" charset="-128"/>
              </a:defRPr>
            </a:lvl9pPr>
          </a:lstStyle>
          <a:p>
            <a:fld id="{3934DA30-26ED-4AE2-89D8-8CB9956290BA}" type="slidenum">
              <a:rPr lang="de-DE" altLang="de-DE" sz="1400" smtClean="0"/>
              <a:pPr/>
              <a:t>18</a:t>
            </a:fld>
            <a:endParaRPr lang="de-DE" altLang="de-DE" sz="1400" smtClean="0"/>
          </a:p>
        </p:txBody>
      </p:sp>
      <p:sp>
        <p:nvSpPr>
          <p:cNvPr id="5" name="Ovale Legende 4"/>
          <p:cNvSpPr/>
          <p:nvPr/>
        </p:nvSpPr>
        <p:spPr>
          <a:xfrm>
            <a:off x="5486400" y="866775"/>
            <a:ext cx="3055938" cy="2339975"/>
          </a:xfrm>
          <a:prstGeom prst="wedgeEllipse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smtClean="0">
                <a:solidFill>
                  <a:schemeClr val="bg1"/>
                </a:solidFill>
              </a:rPr>
              <a:t>Schnittmengen zur </a:t>
            </a:r>
            <a:r>
              <a:rPr lang="de-DE" dirty="0">
                <a:solidFill>
                  <a:schemeClr val="bg1"/>
                </a:solidFill>
              </a:rPr>
              <a:t>Politischen Bildung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a:xfrm>
            <a:off x="279400" y="771525"/>
            <a:ext cx="8642350" cy="627063"/>
          </a:xfrm>
        </p:spPr>
        <p:txBody>
          <a:bodyPr/>
          <a:lstStyle/>
          <a:p>
            <a:r>
              <a:rPr lang="de-DE" altLang="de-DE" sz="3000" b="1" dirty="0" smtClean="0">
                <a:solidFill>
                  <a:srgbClr val="006600"/>
                </a:solidFill>
                <a:ea typeface="ＭＳ Ｐゴシック" pitchFamily="34" charset="-128"/>
              </a:rPr>
              <a:t>Bildung für nachhaltige Entwicklung  </a:t>
            </a:r>
          </a:p>
        </p:txBody>
      </p:sp>
      <p:sp>
        <p:nvSpPr>
          <p:cNvPr id="22531" name="Foliennummernplatzhalt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Verdana" pitchFamily="34" charset="0"/>
                <a:ea typeface="ＭＳ Ｐゴシック" pitchFamily="34" charset="-128"/>
              </a:defRPr>
            </a:lvl1pPr>
            <a:lvl2pPr>
              <a:defRPr sz="2400">
                <a:solidFill>
                  <a:schemeClr val="tx1"/>
                </a:solidFill>
                <a:latin typeface="Verdana" pitchFamily="34" charset="0"/>
                <a:ea typeface="ＭＳ Ｐゴシック" pitchFamily="34" charset="-128"/>
              </a:defRPr>
            </a:lvl2pPr>
            <a:lvl3pPr>
              <a:defRPr sz="2000">
                <a:solidFill>
                  <a:schemeClr val="tx1"/>
                </a:solidFill>
                <a:latin typeface="Verdana" pitchFamily="34" charset="0"/>
                <a:ea typeface="ＭＳ Ｐゴシック" pitchFamily="34" charset="-128"/>
              </a:defRPr>
            </a:lvl3pPr>
            <a:lvl4pPr>
              <a:defRPr>
                <a:solidFill>
                  <a:schemeClr val="tx1"/>
                </a:solidFill>
                <a:latin typeface="Verdana" pitchFamily="34" charset="0"/>
                <a:ea typeface="ＭＳ Ｐゴシック" pitchFamily="34" charset="-128"/>
              </a:defRPr>
            </a:lvl4pPr>
            <a:lvl5pPr>
              <a:defRPr sz="1600">
                <a:solidFill>
                  <a:schemeClr val="tx1"/>
                </a:solidFill>
                <a:latin typeface="Verdana" pitchFamily="34" charset="0"/>
                <a:ea typeface="ＭＳ Ｐゴシック" pitchFamily="34" charset="-128"/>
              </a:defRPr>
            </a:lvl5pPr>
            <a:lvl6pPr eaLnBrk="0" hangingPunct="0">
              <a:defRPr sz="1600">
                <a:solidFill>
                  <a:schemeClr val="tx1"/>
                </a:solidFill>
                <a:latin typeface="Verdana" pitchFamily="34" charset="0"/>
                <a:ea typeface="ＭＳ Ｐゴシック" pitchFamily="34" charset="-128"/>
              </a:defRPr>
            </a:lvl6pPr>
            <a:lvl7pPr eaLnBrk="0" hangingPunct="0">
              <a:defRPr sz="1600">
                <a:solidFill>
                  <a:schemeClr val="tx1"/>
                </a:solidFill>
                <a:latin typeface="Verdana" pitchFamily="34" charset="0"/>
                <a:ea typeface="ＭＳ Ｐゴシック" pitchFamily="34" charset="-128"/>
              </a:defRPr>
            </a:lvl7pPr>
            <a:lvl8pPr eaLnBrk="0" hangingPunct="0">
              <a:defRPr sz="1600">
                <a:solidFill>
                  <a:schemeClr val="tx1"/>
                </a:solidFill>
                <a:latin typeface="Verdana" pitchFamily="34" charset="0"/>
                <a:ea typeface="ＭＳ Ｐゴシック" pitchFamily="34" charset="-128"/>
              </a:defRPr>
            </a:lvl8pPr>
            <a:lvl9pPr eaLnBrk="0" hangingPunct="0">
              <a:defRPr sz="1600">
                <a:solidFill>
                  <a:schemeClr val="tx1"/>
                </a:solidFill>
                <a:latin typeface="Verdana" pitchFamily="34" charset="0"/>
                <a:ea typeface="ＭＳ Ｐゴシック" pitchFamily="34" charset="-128"/>
              </a:defRPr>
            </a:lvl9pPr>
          </a:lstStyle>
          <a:p>
            <a:fld id="{542E4E69-696E-4B4E-BEFB-AE0936B0F07D}" type="slidenum">
              <a:rPr lang="de-DE" altLang="de-DE" sz="1400" smtClean="0"/>
              <a:pPr/>
              <a:t>19</a:t>
            </a:fld>
            <a:endParaRPr lang="de-DE" altLang="de-DE" sz="1400" smtClean="0"/>
          </a:p>
        </p:txBody>
      </p:sp>
      <p:sp>
        <p:nvSpPr>
          <p:cNvPr id="22532" name="Rechteck 5"/>
          <p:cNvSpPr>
            <a:spLocks noChangeArrowheads="1"/>
          </p:cNvSpPr>
          <p:nvPr/>
        </p:nvSpPr>
        <p:spPr bwMode="auto">
          <a:xfrm>
            <a:off x="322263" y="1398588"/>
            <a:ext cx="864235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altLang="de-DE" sz="1900" dirty="0">
                <a:solidFill>
                  <a:srgbClr val="000000"/>
                </a:solidFill>
                <a:latin typeface="+mn-lt"/>
              </a:rPr>
              <a:t>Im Rahmen einer Bildung für Nachhaltige Entwicklung entwickeln Schülerinnen und Schüler Kompetenzen, die sie befähigen, nachhaltige Entwicklungen als solche zu erkennen und aktiv mitzugestalten.</a:t>
            </a:r>
          </a:p>
          <a:p>
            <a:r>
              <a:rPr lang="de-DE" altLang="de-DE" sz="1900" dirty="0">
                <a:solidFill>
                  <a:srgbClr val="000000"/>
                </a:solidFill>
                <a:latin typeface="+mn-lt"/>
              </a:rPr>
              <a:t>Sie entwickeln </a:t>
            </a:r>
            <a:r>
              <a:rPr lang="de-DE" altLang="de-DE" sz="1900" b="1" dirty="0">
                <a:solidFill>
                  <a:srgbClr val="000000"/>
                </a:solidFill>
                <a:latin typeface="+mn-lt"/>
              </a:rPr>
              <a:t>Verantwortungsbewusstsein für Natur und Umwelt </a:t>
            </a:r>
            <a:r>
              <a:rPr lang="de-DE" altLang="de-DE" sz="1900" dirty="0">
                <a:solidFill>
                  <a:srgbClr val="000000"/>
                </a:solidFill>
                <a:latin typeface="+mn-lt"/>
              </a:rPr>
              <a:t>und </a:t>
            </a:r>
            <a:r>
              <a:rPr lang="de-DE" altLang="de-DE" sz="1900" b="1" dirty="0">
                <a:solidFill>
                  <a:srgbClr val="000000"/>
                </a:solidFill>
                <a:latin typeface="+mn-lt"/>
              </a:rPr>
              <a:t>erweitern ihre Kenntnisse über die komplexe und wechselseitige Abhängigkeit zwischen Mensch und Umwelt. Sie gehen sorgsam mit den ökologischen, ökonomischen und sozialen Ressourcen um, damit Lebensgrundlage und Gestaltungsmöglichkeiten der jetzigen und der zukünftigen Generationen in allen Regionen der Welt gesichert werden</a:t>
            </a:r>
            <a:r>
              <a:rPr lang="de-DE" altLang="de-DE" sz="1900" dirty="0">
                <a:solidFill>
                  <a:srgbClr val="000000"/>
                </a:solidFill>
                <a:latin typeface="+mn-lt"/>
              </a:rPr>
              <a:t>.</a:t>
            </a:r>
          </a:p>
          <a:p>
            <a:r>
              <a:rPr lang="de-DE" altLang="de-DE" sz="1900" dirty="0">
                <a:solidFill>
                  <a:srgbClr val="000000"/>
                </a:solidFill>
                <a:latin typeface="+mn-lt"/>
              </a:rPr>
              <a:t>Die Schülerinnen und Schüler eignen sich </a:t>
            </a:r>
            <a:r>
              <a:rPr lang="de-DE" altLang="de-DE" sz="1900" b="1" dirty="0">
                <a:solidFill>
                  <a:srgbClr val="000000"/>
                </a:solidFill>
                <a:latin typeface="+mn-lt"/>
              </a:rPr>
              <a:t>Wissen über Umwelt- und Entwicklungsprobleme, deren komplexe Ursachen sowie Auswirkungen an und  setzen sich mit Normen und Werten auseinander, um ihre Umwelt wie auch die vernetzte Welt im Sinne des Globalen Lernens kreativ mitgestalten zu können.</a:t>
            </a:r>
          </a:p>
        </p:txBody>
      </p:sp>
      <p:sp>
        <p:nvSpPr>
          <p:cNvPr id="8" name="Ovale Legende 7"/>
          <p:cNvSpPr/>
          <p:nvPr/>
        </p:nvSpPr>
        <p:spPr>
          <a:xfrm>
            <a:off x="4179888" y="627063"/>
            <a:ext cx="4483100" cy="2039937"/>
          </a:xfrm>
          <a:prstGeom prst="wedgeEllipse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smtClean="0">
                <a:solidFill>
                  <a:schemeClr val="bg1"/>
                </a:solidFill>
              </a:rPr>
              <a:t>Schnittmengen </a:t>
            </a:r>
            <a:r>
              <a:rPr lang="de-DE" dirty="0">
                <a:solidFill>
                  <a:schemeClr val="bg1"/>
                </a:solidFill>
              </a:rPr>
              <a:t>zur Politischen Bildung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601663" y="793750"/>
            <a:ext cx="8002587" cy="588963"/>
          </a:xfrm>
        </p:spPr>
        <p:txBody>
          <a:bodyPr/>
          <a:lstStyle/>
          <a:p>
            <a:r>
              <a:rPr lang="de-DE" altLang="de-DE" sz="3000" b="1" smtClean="0">
                <a:solidFill>
                  <a:srgbClr val="006600"/>
                </a:solidFill>
                <a:ea typeface="ＭＳ Ｐゴシック" pitchFamily="34" charset="-128"/>
              </a:rPr>
              <a:t>Umsetzung Gesamtkonzept </a:t>
            </a:r>
          </a:p>
        </p:txBody>
      </p:sp>
      <p:sp>
        <p:nvSpPr>
          <p:cNvPr id="6147" name="Inhaltsplatzhalter 2"/>
          <p:cNvSpPr>
            <a:spLocks noGrp="1"/>
          </p:cNvSpPr>
          <p:nvPr>
            <p:ph idx="1"/>
          </p:nvPr>
        </p:nvSpPr>
        <p:spPr>
          <a:xfrm>
            <a:off x="684213" y="1470025"/>
            <a:ext cx="8002587" cy="4911725"/>
          </a:xfrm>
        </p:spPr>
        <p:txBody>
          <a:bodyPr/>
          <a:lstStyle/>
          <a:p>
            <a:pPr marL="514350" indent="-514350">
              <a:buSzPct val="100000"/>
              <a:buFont typeface="Wingdings" pitchFamily="2" charset="2"/>
              <a:buAutoNum type="arabicPeriod"/>
            </a:pPr>
            <a:r>
              <a:rPr lang="de-DE" altLang="de-DE" dirty="0" smtClean="0">
                <a:ea typeface="ＭＳ Ｐゴシック" pitchFamily="34" charset="-128"/>
              </a:rPr>
              <a:t>Politische Bildung</a:t>
            </a:r>
          </a:p>
          <a:p>
            <a:pPr marL="514350" indent="-514350">
              <a:buSzPct val="100000"/>
              <a:buFont typeface="Wingdings" pitchFamily="2" charset="2"/>
              <a:buAutoNum type="arabicPeriod"/>
            </a:pPr>
            <a:r>
              <a:rPr lang="de-DE" altLang="de-DE" dirty="0" smtClean="0">
                <a:ea typeface="ＭＳ Ｐゴシック" pitchFamily="34" charset="-128"/>
              </a:rPr>
              <a:t>Rahmenbedingung: „Gesamtkonzept für die Politische Bildung an bayerischen Schulen“</a:t>
            </a:r>
          </a:p>
          <a:p>
            <a:pPr marL="514350" indent="-514350">
              <a:buSzPct val="100000"/>
              <a:buFont typeface="Wingdings" pitchFamily="2" charset="2"/>
              <a:buAutoNum type="arabicPeriod"/>
            </a:pPr>
            <a:r>
              <a:rPr lang="de-DE" altLang="de-DE" dirty="0" smtClean="0">
                <a:ea typeface="ＭＳ Ｐゴシック" pitchFamily="34" charset="-128"/>
              </a:rPr>
              <a:t>Fächerübergreifende Bildungsziele: „Eines für alle </a:t>
            </a:r>
            <a:r>
              <a:rPr lang="de-DE" dirty="0"/>
              <a:t>–</a:t>
            </a:r>
            <a:r>
              <a:rPr lang="de-DE" altLang="de-DE" dirty="0" smtClean="0">
                <a:ea typeface="ＭＳ Ｐゴシック" pitchFamily="34" charset="-128"/>
              </a:rPr>
              <a:t> alle für eines?“ </a:t>
            </a:r>
          </a:p>
          <a:p>
            <a:pPr marL="514350" indent="-514350">
              <a:buSzPct val="100000"/>
              <a:buFont typeface="Wingdings" pitchFamily="2" charset="2"/>
              <a:buAutoNum type="arabicPeriod"/>
            </a:pPr>
            <a:r>
              <a:rPr lang="de-DE" altLang="de-DE" dirty="0" smtClean="0">
                <a:ea typeface="ＭＳ Ｐゴシック" pitchFamily="34" charset="-128"/>
              </a:rPr>
              <a:t>Politische Bildung in Schulkultur und Schulleben </a:t>
            </a:r>
          </a:p>
          <a:p>
            <a:pPr marL="514350" indent="-514350">
              <a:buSzPct val="100000"/>
              <a:buFont typeface="Wingdings" pitchFamily="2" charset="2"/>
              <a:buAutoNum type="arabicPeriod"/>
            </a:pPr>
            <a:r>
              <a:rPr lang="de-DE" altLang="de-DE" dirty="0" smtClean="0">
                <a:ea typeface="ＭＳ Ｐゴシック" pitchFamily="34" charset="-128"/>
              </a:rPr>
              <a:t>Politische Bildung im Fachunterricht </a:t>
            </a:r>
          </a:p>
          <a:p>
            <a:pPr marL="514350" indent="-514350">
              <a:buSzPct val="100000"/>
              <a:buFont typeface="Wingdings" pitchFamily="2" charset="2"/>
              <a:buAutoNum type="arabicPeriod"/>
            </a:pPr>
            <a:r>
              <a:rPr lang="de-DE" altLang="de-DE" dirty="0" smtClean="0">
                <a:ea typeface="ＭＳ Ｐゴシック" pitchFamily="34" charset="-128"/>
              </a:rPr>
              <a:t>Unterstützungsangebote zur Umsetzung von Politischer Bildung an Schulen</a:t>
            </a:r>
          </a:p>
        </p:txBody>
      </p:sp>
      <p:sp>
        <p:nvSpPr>
          <p:cNvPr id="6148" name="Foliennummernplatzhalt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Verdana" pitchFamily="34" charset="0"/>
                <a:ea typeface="ＭＳ Ｐゴシック" pitchFamily="34" charset="-128"/>
              </a:defRPr>
            </a:lvl1pPr>
            <a:lvl2pPr>
              <a:defRPr sz="2400">
                <a:solidFill>
                  <a:schemeClr val="tx1"/>
                </a:solidFill>
                <a:latin typeface="Verdana" pitchFamily="34" charset="0"/>
                <a:ea typeface="ＭＳ Ｐゴシック" pitchFamily="34" charset="-128"/>
              </a:defRPr>
            </a:lvl2pPr>
            <a:lvl3pPr>
              <a:defRPr sz="2000">
                <a:solidFill>
                  <a:schemeClr val="tx1"/>
                </a:solidFill>
                <a:latin typeface="Verdana" pitchFamily="34" charset="0"/>
                <a:ea typeface="ＭＳ Ｐゴシック" pitchFamily="34" charset="-128"/>
              </a:defRPr>
            </a:lvl3pPr>
            <a:lvl4pPr>
              <a:defRPr>
                <a:solidFill>
                  <a:schemeClr val="tx1"/>
                </a:solidFill>
                <a:latin typeface="Verdana" pitchFamily="34" charset="0"/>
                <a:ea typeface="ＭＳ Ｐゴシック" pitchFamily="34" charset="-128"/>
              </a:defRPr>
            </a:lvl4pPr>
            <a:lvl5pPr>
              <a:defRPr sz="1600">
                <a:solidFill>
                  <a:schemeClr val="tx1"/>
                </a:solidFill>
                <a:latin typeface="Verdana" pitchFamily="34" charset="0"/>
                <a:ea typeface="ＭＳ Ｐゴシック" pitchFamily="34" charset="-128"/>
              </a:defRPr>
            </a:lvl5pPr>
            <a:lvl6pPr eaLnBrk="0" hangingPunct="0">
              <a:defRPr sz="1600">
                <a:solidFill>
                  <a:schemeClr val="tx1"/>
                </a:solidFill>
                <a:latin typeface="Verdana" pitchFamily="34" charset="0"/>
                <a:ea typeface="ＭＳ Ｐゴシック" pitchFamily="34" charset="-128"/>
              </a:defRPr>
            </a:lvl6pPr>
            <a:lvl7pPr eaLnBrk="0" hangingPunct="0">
              <a:defRPr sz="1600">
                <a:solidFill>
                  <a:schemeClr val="tx1"/>
                </a:solidFill>
                <a:latin typeface="Verdana" pitchFamily="34" charset="0"/>
                <a:ea typeface="ＭＳ Ｐゴシック" pitchFamily="34" charset="-128"/>
              </a:defRPr>
            </a:lvl7pPr>
            <a:lvl8pPr eaLnBrk="0" hangingPunct="0">
              <a:defRPr sz="1600">
                <a:solidFill>
                  <a:schemeClr val="tx1"/>
                </a:solidFill>
                <a:latin typeface="Verdana" pitchFamily="34" charset="0"/>
                <a:ea typeface="ＭＳ Ｐゴシック" pitchFamily="34" charset="-128"/>
              </a:defRPr>
            </a:lvl8pPr>
            <a:lvl9pPr eaLnBrk="0" hangingPunct="0">
              <a:defRPr sz="1600">
                <a:solidFill>
                  <a:schemeClr val="tx1"/>
                </a:solidFill>
                <a:latin typeface="Verdana" pitchFamily="34" charset="0"/>
                <a:ea typeface="ＭＳ Ｐゴシック" pitchFamily="34" charset="-128"/>
              </a:defRPr>
            </a:lvl9pPr>
          </a:lstStyle>
          <a:p>
            <a:fld id="{C564F7E5-F498-40D3-825A-08EFDA57D39A}" type="slidenum">
              <a:rPr lang="de-DE" altLang="de-DE" sz="1400" smtClean="0"/>
              <a:pPr/>
              <a:t>2</a:t>
            </a:fld>
            <a:endParaRPr lang="de-DE" altLang="de-DE" sz="1400" smtClean="0"/>
          </a:p>
        </p:txBody>
      </p:sp>
      <p:sp>
        <p:nvSpPr>
          <p:cNvPr id="6149" name="Titel 1"/>
          <p:cNvSpPr txBox="1">
            <a:spLocks/>
          </p:cNvSpPr>
          <p:nvPr/>
        </p:nvSpPr>
        <p:spPr bwMode="auto">
          <a:xfrm>
            <a:off x="1322388" y="400050"/>
            <a:ext cx="3941762"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Verdana" pitchFamily="34" charset="0"/>
                <a:ea typeface="ＭＳ Ｐゴシック" pitchFamily="34" charset="-128"/>
              </a:defRPr>
            </a:lvl1pPr>
            <a:lvl2pPr>
              <a:defRPr sz="2400">
                <a:solidFill>
                  <a:schemeClr val="tx1"/>
                </a:solidFill>
                <a:latin typeface="Verdana" pitchFamily="34" charset="0"/>
                <a:ea typeface="ＭＳ Ｐゴシック" pitchFamily="34" charset="-128"/>
              </a:defRPr>
            </a:lvl2pPr>
            <a:lvl3pPr>
              <a:defRPr sz="2000">
                <a:solidFill>
                  <a:schemeClr val="tx1"/>
                </a:solidFill>
                <a:latin typeface="Verdana" pitchFamily="34" charset="0"/>
                <a:ea typeface="ＭＳ Ｐゴシック" pitchFamily="34" charset="-128"/>
              </a:defRPr>
            </a:lvl3pPr>
            <a:lvl4pPr>
              <a:defRPr>
                <a:solidFill>
                  <a:schemeClr val="tx1"/>
                </a:solidFill>
                <a:latin typeface="Verdana" pitchFamily="34" charset="0"/>
                <a:ea typeface="ＭＳ Ｐゴシック" pitchFamily="34" charset="-128"/>
              </a:defRPr>
            </a:lvl4pPr>
            <a:lvl5pPr>
              <a:defRPr sz="1600">
                <a:solidFill>
                  <a:schemeClr val="tx1"/>
                </a:solidFill>
                <a:latin typeface="Verdana" pitchFamily="34" charset="0"/>
                <a:ea typeface="ＭＳ Ｐゴシック" pitchFamily="34" charset="-128"/>
              </a:defRPr>
            </a:lvl5pPr>
            <a:lvl6pPr eaLnBrk="0" hangingPunct="0">
              <a:defRPr sz="1600">
                <a:solidFill>
                  <a:schemeClr val="tx1"/>
                </a:solidFill>
                <a:latin typeface="Verdana" pitchFamily="34" charset="0"/>
                <a:ea typeface="ＭＳ Ｐゴシック" pitchFamily="34" charset="-128"/>
              </a:defRPr>
            </a:lvl6pPr>
            <a:lvl7pPr eaLnBrk="0" hangingPunct="0">
              <a:defRPr sz="1600">
                <a:solidFill>
                  <a:schemeClr val="tx1"/>
                </a:solidFill>
                <a:latin typeface="Verdana" pitchFamily="34" charset="0"/>
                <a:ea typeface="ＭＳ Ｐゴシック" pitchFamily="34" charset="-128"/>
              </a:defRPr>
            </a:lvl7pPr>
            <a:lvl8pPr eaLnBrk="0" hangingPunct="0">
              <a:defRPr sz="1600">
                <a:solidFill>
                  <a:schemeClr val="tx1"/>
                </a:solidFill>
                <a:latin typeface="Verdana" pitchFamily="34" charset="0"/>
                <a:ea typeface="ＭＳ Ｐゴシック" pitchFamily="34" charset="-128"/>
              </a:defRPr>
            </a:lvl8pPr>
            <a:lvl9pPr eaLnBrk="0" hangingPunct="0">
              <a:defRPr sz="1600">
                <a:solidFill>
                  <a:schemeClr val="tx1"/>
                </a:solidFill>
                <a:latin typeface="Verdana" pitchFamily="34" charset="0"/>
                <a:ea typeface="ＭＳ Ｐゴシック" pitchFamily="34" charset="-128"/>
              </a:defRPr>
            </a:lvl9pPr>
          </a:lstStyle>
          <a:p>
            <a:pPr eaLnBrk="1" hangingPunct="1"/>
            <a:endParaRPr lang="de-DE" altLang="de-DE" sz="1800">
              <a:solidFill>
                <a:srgbClr val="006600"/>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38138" y="1890713"/>
            <a:ext cx="8580437" cy="4229100"/>
          </a:xfrm>
        </p:spPr>
        <p:txBody>
          <a:bodyPr/>
          <a:lstStyle/>
          <a:p>
            <a:pPr marL="0" indent="0">
              <a:buFont typeface="Wingdings" pitchFamily="2" charset="2"/>
              <a:buNone/>
              <a:defRPr/>
            </a:pPr>
            <a:r>
              <a:rPr lang="de-DE" altLang="de-DE" b="1" dirty="0">
                <a:ea typeface="ＭＳ Ｐゴシック" pitchFamily="34" charset="-128"/>
              </a:rPr>
              <a:t>Implementierungsphase </a:t>
            </a:r>
            <a:r>
              <a:rPr lang="de-DE" altLang="de-DE" dirty="0">
                <a:ea typeface="ＭＳ Ｐゴシック" pitchFamily="34" charset="-128"/>
              </a:rPr>
              <a:t>des </a:t>
            </a:r>
            <a:r>
              <a:rPr lang="de-DE" altLang="de-DE" dirty="0" err="1">
                <a:ea typeface="ＭＳ Ｐゴシック" pitchFamily="34" charset="-128"/>
              </a:rPr>
              <a:t>LehrplanPLUS</a:t>
            </a:r>
            <a:r>
              <a:rPr lang="de-DE" altLang="de-DE" dirty="0">
                <a:ea typeface="ＭＳ Ｐゴシック" pitchFamily="34" charset="-128"/>
              </a:rPr>
              <a:t> </a:t>
            </a:r>
            <a:r>
              <a:rPr lang="de-DE" altLang="de-DE" b="1" dirty="0">
                <a:ea typeface="ＭＳ Ｐゴシック" pitchFamily="34" charset="-128"/>
              </a:rPr>
              <a:t>nutzen</a:t>
            </a:r>
            <a:r>
              <a:rPr lang="de-DE" altLang="de-DE" dirty="0">
                <a:ea typeface="ＭＳ Ｐゴシック" pitchFamily="34" charset="-128"/>
              </a:rPr>
              <a:t> </a:t>
            </a:r>
            <a:r>
              <a:rPr lang="de-DE" altLang="de-DE" dirty="0">
                <a:ea typeface="ＭＳ Ｐゴシック" pitchFamily="34" charset="-128"/>
                <a:sym typeface="Wingdings" pitchFamily="2" charset="2"/>
              </a:rPr>
              <a:t>zur </a:t>
            </a:r>
            <a:r>
              <a:rPr lang="de-DE" altLang="de-DE" b="1" dirty="0">
                <a:ea typeface="ＭＳ Ｐゴシック" pitchFamily="34" charset="-128"/>
              </a:rPr>
              <a:t>Bestandsaufnahme</a:t>
            </a:r>
            <a:r>
              <a:rPr lang="de-DE" altLang="de-DE" dirty="0">
                <a:ea typeface="ＭＳ Ｐゴシック" pitchFamily="34" charset="-128"/>
              </a:rPr>
              <a:t>: </a:t>
            </a:r>
          </a:p>
          <a:p>
            <a:pPr>
              <a:buFont typeface="Wingdings" pitchFamily="2" charset="2"/>
              <a:buChar char="Ø"/>
              <a:defRPr/>
            </a:pPr>
            <a:r>
              <a:rPr lang="de-DE" altLang="de-DE" dirty="0">
                <a:ea typeface="ＭＳ Ｐゴシック" pitchFamily="34" charset="-128"/>
              </a:rPr>
              <a:t>Inwiefern spielen die verschiedenen fächerübergreifenden Bildungs- und Erziehungsziele im </a:t>
            </a:r>
            <a:r>
              <a:rPr lang="de-DE" altLang="de-DE" dirty="0" smtClean="0">
                <a:ea typeface="ＭＳ Ｐゴシック" pitchFamily="34" charset="-128"/>
              </a:rPr>
              <a:t>Unterricht, </a:t>
            </a:r>
            <a:r>
              <a:rPr lang="de-DE" altLang="de-DE" dirty="0">
                <a:ea typeface="ＭＳ Ｐゴシック" pitchFamily="34" charset="-128"/>
              </a:rPr>
              <a:t>aber auch im Schulleben eine Rolle? </a:t>
            </a:r>
          </a:p>
          <a:p>
            <a:pPr>
              <a:buFont typeface="Wingdings" pitchFamily="2" charset="2"/>
              <a:buChar char="Ø"/>
              <a:defRPr/>
            </a:pPr>
            <a:r>
              <a:rPr lang="de-DE" altLang="de-DE" dirty="0">
                <a:ea typeface="ＭＳ Ｐゴシック" pitchFamily="34" charset="-128"/>
              </a:rPr>
              <a:t>Wo liegen die bisherigen </a:t>
            </a:r>
            <a:r>
              <a:rPr lang="de-DE" altLang="de-DE" b="1" dirty="0">
                <a:ea typeface="ＭＳ Ｐゴシック" pitchFamily="34" charset="-128"/>
              </a:rPr>
              <a:t>Schwerpunkte</a:t>
            </a:r>
            <a:r>
              <a:rPr lang="de-DE" altLang="de-DE" dirty="0">
                <a:ea typeface="ＭＳ Ｐゴシック" pitchFamily="34" charset="-128"/>
              </a:rPr>
              <a:t>? </a:t>
            </a:r>
          </a:p>
          <a:p>
            <a:pPr>
              <a:buFont typeface="Wingdings" pitchFamily="2" charset="2"/>
              <a:buChar char="Ø"/>
              <a:defRPr/>
            </a:pPr>
            <a:r>
              <a:rPr lang="de-DE" altLang="de-DE" dirty="0">
                <a:ea typeface="ＭＳ Ｐゴシック" pitchFamily="34" charset="-128"/>
              </a:rPr>
              <a:t>Wo bestehen </a:t>
            </a:r>
            <a:r>
              <a:rPr lang="de-DE" altLang="de-DE" b="1" dirty="0" smtClean="0">
                <a:ea typeface="ＭＳ Ｐゴシック" pitchFamily="34" charset="-128"/>
              </a:rPr>
              <a:t>Möglichkeiten</a:t>
            </a:r>
            <a:r>
              <a:rPr lang="de-DE" altLang="de-DE" b="1" dirty="0">
                <a:ea typeface="ＭＳ Ｐゴシック" pitchFamily="34" charset="-128"/>
              </a:rPr>
              <a:t>, die Politische Bildung zu stärken</a:t>
            </a:r>
            <a:r>
              <a:rPr lang="de-DE" altLang="de-DE" dirty="0">
                <a:ea typeface="ＭＳ Ｐゴシック" pitchFamily="34" charset="-128"/>
              </a:rPr>
              <a:t>? </a:t>
            </a:r>
          </a:p>
          <a:p>
            <a:pPr>
              <a:defRPr/>
            </a:pPr>
            <a:endParaRPr lang="de-DE" altLang="de-DE" dirty="0">
              <a:ea typeface="ＭＳ Ｐゴシック" pitchFamily="34" charset="-128"/>
            </a:endParaRPr>
          </a:p>
          <a:p>
            <a:pPr marL="0" indent="0">
              <a:buFont typeface="Wingdings" pitchFamily="2" charset="2"/>
              <a:buNone/>
              <a:defRPr/>
            </a:pPr>
            <a:endParaRPr lang="de-DE" dirty="0"/>
          </a:p>
        </p:txBody>
      </p:sp>
      <p:sp>
        <p:nvSpPr>
          <p:cNvPr id="23555" name="Foliennummernplatzhalt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Verdana" pitchFamily="34" charset="0"/>
                <a:ea typeface="ＭＳ Ｐゴシック" pitchFamily="34" charset="-128"/>
              </a:defRPr>
            </a:lvl1pPr>
            <a:lvl2pPr>
              <a:defRPr sz="2400">
                <a:solidFill>
                  <a:schemeClr val="tx1"/>
                </a:solidFill>
                <a:latin typeface="Verdana" pitchFamily="34" charset="0"/>
                <a:ea typeface="ＭＳ Ｐゴシック" pitchFamily="34" charset="-128"/>
              </a:defRPr>
            </a:lvl2pPr>
            <a:lvl3pPr>
              <a:defRPr sz="2000">
                <a:solidFill>
                  <a:schemeClr val="tx1"/>
                </a:solidFill>
                <a:latin typeface="Verdana" pitchFamily="34" charset="0"/>
                <a:ea typeface="ＭＳ Ｐゴシック" pitchFamily="34" charset="-128"/>
              </a:defRPr>
            </a:lvl3pPr>
            <a:lvl4pPr>
              <a:defRPr>
                <a:solidFill>
                  <a:schemeClr val="tx1"/>
                </a:solidFill>
                <a:latin typeface="Verdana" pitchFamily="34" charset="0"/>
                <a:ea typeface="ＭＳ Ｐゴシック" pitchFamily="34" charset="-128"/>
              </a:defRPr>
            </a:lvl4pPr>
            <a:lvl5pPr>
              <a:defRPr sz="1600">
                <a:solidFill>
                  <a:schemeClr val="tx1"/>
                </a:solidFill>
                <a:latin typeface="Verdana" pitchFamily="34" charset="0"/>
                <a:ea typeface="ＭＳ Ｐゴシック" pitchFamily="34" charset="-128"/>
              </a:defRPr>
            </a:lvl5pPr>
            <a:lvl6pPr eaLnBrk="0" hangingPunct="0">
              <a:defRPr sz="1600">
                <a:solidFill>
                  <a:schemeClr val="tx1"/>
                </a:solidFill>
                <a:latin typeface="Verdana" pitchFamily="34" charset="0"/>
                <a:ea typeface="ＭＳ Ｐゴシック" pitchFamily="34" charset="-128"/>
              </a:defRPr>
            </a:lvl6pPr>
            <a:lvl7pPr eaLnBrk="0" hangingPunct="0">
              <a:defRPr sz="1600">
                <a:solidFill>
                  <a:schemeClr val="tx1"/>
                </a:solidFill>
                <a:latin typeface="Verdana" pitchFamily="34" charset="0"/>
                <a:ea typeface="ＭＳ Ｐゴシック" pitchFamily="34" charset="-128"/>
              </a:defRPr>
            </a:lvl7pPr>
            <a:lvl8pPr eaLnBrk="0" hangingPunct="0">
              <a:defRPr sz="1600">
                <a:solidFill>
                  <a:schemeClr val="tx1"/>
                </a:solidFill>
                <a:latin typeface="Verdana" pitchFamily="34" charset="0"/>
                <a:ea typeface="ＭＳ Ｐゴシック" pitchFamily="34" charset="-128"/>
              </a:defRPr>
            </a:lvl8pPr>
            <a:lvl9pPr eaLnBrk="0" hangingPunct="0">
              <a:defRPr sz="1600">
                <a:solidFill>
                  <a:schemeClr val="tx1"/>
                </a:solidFill>
                <a:latin typeface="Verdana" pitchFamily="34" charset="0"/>
                <a:ea typeface="ＭＳ Ｐゴシック" pitchFamily="34" charset="-128"/>
              </a:defRPr>
            </a:lvl9pPr>
          </a:lstStyle>
          <a:p>
            <a:fld id="{66A6C9A2-3CD4-4B82-8266-79788482BAE1}" type="slidenum">
              <a:rPr lang="de-DE" altLang="de-DE" sz="1400" smtClean="0"/>
              <a:pPr/>
              <a:t>20</a:t>
            </a:fld>
            <a:endParaRPr lang="de-DE" altLang="de-DE" sz="1400" smtClean="0"/>
          </a:p>
        </p:txBody>
      </p:sp>
      <p:sp>
        <p:nvSpPr>
          <p:cNvPr id="2" name="Textfeld 1"/>
          <p:cNvSpPr txBox="1"/>
          <p:nvPr/>
        </p:nvSpPr>
        <p:spPr>
          <a:xfrm>
            <a:off x="338138" y="844550"/>
            <a:ext cx="8412162" cy="954088"/>
          </a:xfrm>
          <a:prstGeom prst="rect">
            <a:avLst/>
          </a:prstGeom>
          <a:noFill/>
        </p:spPr>
        <p:txBody>
          <a:bodyPr>
            <a:spAutoFit/>
          </a:bodyPr>
          <a:lstStyle/>
          <a:p>
            <a:pPr>
              <a:defRPr/>
            </a:pPr>
            <a:r>
              <a:rPr lang="de-DE" sz="2800" b="1" dirty="0">
                <a:solidFill>
                  <a:srgbClr val="006600"/>
                </a:solidFill>
                <a:latin typeface="+mj-lt"/>
              </a:rPr>
              <a:t>Empfehlung zur Umsetzung des Gesamtkonzepts: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nummernplatzhalt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Verdana" pitchFamily="34" charset="0"/>
                <a:ea typeface="ＭＳ Ｐゴシック" pitchFamily="34" charset="-128"/>
              </a:defRPr>
            </a:lvl1pPr>
            <a:lvl2pPr>
              <a:defRPr sz="2400">
                <a:solidFill>
                  <a:schemeClr val="tx1"/>
                </a:solidFill>
                <a:latin typeface="Verdana" pitchFamily="34" charset="0"/>
                <a:ea typeface="ＭＳ Ｐゴシック" pitchFamily="34" charset="-128"/>
              </a:defRPr>
            </a:lvl2pPr>
            <a:lvl3pPr>
              <a:defRPr sz="2000">
                <a:solidFill>
                  <a:schemeClr val="tx1"/>
                </a:solidFill>
                <a:latin typeface="Verdana" pitchFamily="34" charset="0"/>
                <a:ea typeface="ＭＳ Ｐゴシック" pitchFamily="34" charset="-128"/>
              </a:defRPr>
            </a:lvl3pPr>
            <a:lvl4pPr>
              <a:defRPr>
                <a:solidFill>
                  <a:schemeClr val="tx1"/>
                </a:solidFill>
                <a:latin typeface="Verdana" pitchFamily="34" charset="0"/>
                <a:ea typeface="ＭＳ Ｐゴシック" pitchFamily="34" charset="-128"/>
              </a:defRPr>
            </a:lvl4pPr>
            <a:lvl5pPr>
              <a:defRPr sz="1600">
                <a:solidFill>
                  <a:schemeClr val="tx1"/>
                </a:solidFill>
                <a:latin typeface="Verdana" pitchFamily="34" charset="0"/>
                <a:ea typeface="ＭＳ Ｐゴシック" pitchFamily="34" charset="-128"/>
              </a:defRPr>
            </a:lvl5pPr>
            <a:lvl6pPr eaLnBrk="0" hangingPunct="0">
              <a:defRPr sz="1600">
                <a:solidFill>
                  <a:schemeClr val="tx1"/>
                </a:solidFill>
                <a:latin typeface="Verdana" pitchFamily="34" charset="0"/>
                <a:ea typeface="ＭＳ Ｐゴシック" pitchFamily="34" charset="-128"/>
              </a:defRPr>
            </a:lvl6pPr>
            <a:lvl7pPr eaLnBrk="0" hangingPunct="0">
              <a:defRPr sz="1600">
                <a:solidFill>
                  <a:schemeClr val="tx1"/>
                </a:solidFill>
                <a:latin typeface="Verdana" pitchFamily="34" charset="0"/>
                <a:ea typeface="ＭＳ Ｐゴシック" pitchFamily="34" charset="-128"/>
              </a:defRPr>
            </a:lvl7pPr>
            <a:lvl8pPr eaLnBrk="0" hangingPunct="0">
              <a:defRPr sz="1600">
                <a:solidFill>
                  <a:schemeClr val="tx1"/>
                </a:solidFill>
                <a:latin typeface="Verdana" pitchFamily="34" charset="0"/>
                <a:ea typeface="ＭＳ Ｐゴシック" pitchFamily="34" charset="-128"/>
              </a:defRPr>
            </a:lvl8pPr>
            <a:lvl9pPr eaLnBrk="0" hangingPunct="0">
              <a:defRPr sz="1600">
                <a:solidFill>
                  <a:schemeClr val="tx1"/>
                </a:solidFill>
                <a:latin typeface="Verdana" pitchFamily="34" charset="0"/>
                <a:ea typeface="ＭＳ Ｐゴシック" pitchFamily="34" charset="-128"/>
              </a:defRPr>
            </a:lvl9pPr>
          </a:lstStyle>
          <a:p>
            <a:fld id="{55E04CD8-4703-4E19-B183-9B858723F4EA}" type="slidenum">
              <a:rPr lang="de-DE" altLang="de-DE" sz="1400" smtClean="0"/>
              <a:pPr/>
              <a:t>21</a:t>
            </a:fld>
            <a:endParaRPr lang="de-DE" altLang="de-DE" sz="1400" smtClean="0"/>
          </a:p>
        </p:txBody>
      </p:sp>
      <p:sp>
        <p:nvSpPr>
          <p:cNvPr id="25603" name="Titel 1"/>
          <p:cNvSpPr>
            <a:spLocks noGrp="1"/>
          </p:cNvSpPr>
          <p:nvPr>
            <p:ph type="title"/>
          </p:nvPr>
        </p:nvSpPr>
        <p:spPr>
          <a:xfrm>
            <a:off x="717550" y="4267200"/>
            <a:ext cx="8002588" cy="1143000"/>
          </a:xfrm>
        </p:spPr>
        <p:txBody>
          <a:bodyPr/>
          <a:lstStyle/>
          <a:p>
            <a:r>
              <a:rPr lang="de-DE" altLang="de-DE" dirty="0" smtClean="0">
                <a:solidFill>
                  <a:srgbClr val="006600"/>
                </a:solidFill>
                <a:ea typeface="ＭＳ Ｐゴシック" pitchFamily="34" charset="-128"/>
              </a:rPr>
              <a:t>4. POLITISCHE BILDUNG IN SCHULKULTUR UND SCHULLEBEN </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856" y="4849016"/>
            <a:ext cx="1241033" cy="192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Inhaltsplatzhalter 2"/>
          <p:cNvSpPr>
            <a:spLocks noGrp="1"/>
          </p:cNvSpPr>
          <p:nvPr>
            <p:ph idx="1"/>
          </p:nvPr>
        </p:nvSpPr>
        <p:spPr>
          <a:xfrm>
            <a:off x="386975" y="887899"/>
            <a:ext cx="7902575" cy="5256212"/>
          </a:xfrm>
        </p:spPr>
        <p:txBody>
          <a:bodyPr/>
          <a:lstStyle/>
          <a:p>
            <a:pPr marL="457200" indent="-457200">
              <a:spcBef>
                <a:spcPct val="0"/>
              </a:spcBef>
              <a:buSzTx/>
              <a:buFont typeface="+mj-lt"/>
              <a:buAutoNum type="arabicParenBoth"/>
            </a:pPr>
            <a:r>
              <a:rPr lang="de-DE" altLang="de-DE" sz="2000" dirty="0" smtClean="0">
                <a:ea typeface="ＭＳ Ｐゴシック" pitchFamily="34" charset="-128"/>
              </a:rPr>
              <a:t>Die Schulen sollen nicht nur Wissen und Können vermitteln, sondern auch Herz und Charakter bilden.</a:t>
            </a:r>
          </a:p>
          <a:p>
            <a:pPr marL="457200" indent="-457200">
              <a:spcBef>
                <a:spcPct val="0"/>
              </a:spcBef>
              <a:buSzTx/>
              <a:buFont typeface="+mj-lt"/>
              <a:buAutoNum type="arabicParenBoth"/>
            </a:pPr>
            <a:endParaRPr lang="de-DE" altLang="de-DE" sz="2000" dirty="0" smtClean="0">
              <a:ea typeface="ＭＳ Ｐゴシック" pitchFamily="34" charset="-128"/>
            </a:endParaRPr>
          </a:p>
          <a:p>
            <a:pPr marL="457200" indent="-457200">
              <a:spcBef>
                <a:spcPct val="0"/>
              </a:spcBef>
              <a:buSzTx/>
              <a:buFont typeface="+mj-lt"/>
              <a:buAutoNum type="arabicParenBoth"/>
            </a:pPr>
            <a:r>
              <a:rPr lang="de-DE" altLang="de-DE" sz="2000" dirty="0" smtClean="0">
                <a:ea typeface="ＭＳ Ｐゴシック" pitchFamily="34" charset="-128"/>
              </a:rPr>
              <a:t>Oberste Bildungsziele sind Ehrfurcht vor Gott, Achtung vor religiöser Überzeugung und vor der Würde des Menschen, Selbstbeherrschung, Verantwortungsgefühl und Verantwortungsfreudigkeit, Hilfsbereitschaft, Aufgeschlossenheit für alles Wahre, Gute und Schöne und Verantwortungsbewusstsein für Natur und Umwelt.</a:t>
            </a:r>
          </a:p>
          <a:p>
            <a:pPr marL="457200" indent="-457200">
              <a:spcBef>
                <a:spcPct val="0"/>
              </a:spcBef>
              <a:buSzTx/>
              <a:buFont typeface="+mj-lt"/>
              <a:buAutoNum type="arabicParenBoth"/>
            </a:pPr>
            <a:endParaRPr lang="de-DE" altLang="de-DE" sz="2000" dirty="0" smtClean="0">
              <a:ea typeface="ＭＳ Ｐゴシック" pitchFamily="34" charset="-128"/>
            </a:endParaRPr>
          </a:p>
          <a:p>
            <a:pPr marL="457200" indent="-457200">
              <a:spcBef>
                <a:spcPct val="0"/>
              </a:spcBef>
              <a:buSzTx/>
              <a:buFont typeface="+mj-lt"/>
              <a:buAutoNum type="arabicParenBoth"/>
            </a:pPr>
            <a:r>
              <a:rPr lang="de-DE" altLang="de-DE" sz="2000" b="1" dirty="0">
                <a:ea typeface="ＭＳ Ｐゴシック" pitchFamily="34" charset="-128"/>
              </a:rPr>
              <a:t> </a:t>
            </a:r>
            <a:r>
              <a:rPr lang="de-DE" altLang="de-DE" sz="2000" b="1" dirty="0" smtClean="0">
                <a:ea typeface="ＭＳ Ｐゴシック" pitchFamily="34" charset="-128"/>
              </a:rPr>
              <a:t>Die Schüler sind im Geiste der Demokratie, in der Liebe zur bayerischen Heimat und zum deutschen Volk und im Sinne der Völkerversöhnung zu erziehen</a:t>
            </a:r>
            <a:r>
              <a:rPr lang="de-DE" altLang="de-DE" sz="2000" dirty="0" smtClean="0">
                <a:ea typeface="ＭＳ Ｐゴシック" pitchFamily="34" charset="-128"/>
              </a:rPr>
              <a:t>.</a:t>
            </a:r>
          </a:p>
          <a:p>
            <a:pPr>
              <a:spcBef>
                <a:spcPct val="0"/>
              </a:spcBef>
              <a:buSzTx/>
              <a:buFontTx/>
              <a:buNone/>
            </a:pPr>
            <a:endParaRPr lang="de-DE" altLang="de-DE" sz="2000" dirty="0" smtClean="0">
              <a:ea typeface="ＭＳ Ｐゴシック" pitchFamily="34" charset="-128"/>
            </a:endParaRPr>
          </a:p>
          <a:p>
            <a:pPr>
              <a:spcBef>
                <a:spcPct val="0"/>
              </a:spcBef>
              <a:buSzTx/>
              <a:buFontTx/>
              <a:buNone/>
            </a:pPr>
            <a:r>
              <a:rPr lang="de-DE" altLang="de-DE" sz="2000" dirty="0" smtClean="0">
                <a:ea typeface="ＭＳ Ｐゴシック" pitchFamily="34" charset="-128"/>
              </a:rPr>
              <a:t>[…] 				     </a:t>
            </a:r>
            <a:r>
              <a:rPr lang="de-DE" altLang="de-DE" sz="1600" dirty="0" smtClean="0">
                <a:ea typeface="ＭＳ Ｐゴシック" pitchFamily="34" charset="-128"/>
              </a:rPr>
              <a:t>Art. 131 </a:t>
            </a:r>
            <a:r>
              <a:rPr lang="de-DE" altLang="de-DE" sz="1600" dirty="0" err="1" smtClean="0">
                <a:ea typeface="ＭＳ Ｐゴシック" pitchFamily="34" charset="-128"/>
              </a:rPr>
              <a:t>BayVerf</a:t>
            </a:r>
            <a:r>
              <a:rPr lang="de-DE" altLang="de-DE" sz="1600" dirty="0" smtClean="0">
                <a:ea typeface="ＭＳ Ｐゴシック" pitchFamily="34" charset="-128"/>
              </a:rPr>
              <a:t>. 						</a:t>
            </a:r>
            <a:r>
              <a:rPr lang="de-DE" altLang="de-DE" sz="2000" dirty="0" smtClean="0">
                <a:ea typeface="ＭＳ Ｐゴシック" pitchFamily="34" charset="-128"/>
              </a:rPr>
              <a:t>	</a:t>
            </a:r>
          </a:p>
        </p:txBody>
      </p:sp>
      <p:sp>
        <p:nvSpPr>
          <p:cNvPr id="25604" name="Foliennummernplatzhalt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DD9B7C67-6012-43C3-8B63-8EA4C24B713E}" type="slidenum">
              <a:rPr lang="de-DE" altLang="de-DE" sz="1400" smtClean="0">
                <a:latin typeface="Verdana" pitchFamily="34" charset="0"/>
                <a:cs typeface="Arial" charset="0"/>
              </a:rPr>
              <a:pPr/>
              <a:t>22</a:t>
            </a:fld>
            <a:endParaRPr lang="de-DE" altLang="de-DE" sz="1400" dirty="0" smtClean="0">
              <a:latin typeface="Verdana" pitchFamily="34" charset="0"/>
              <a:cs typeface="Arial" charset="0"/>
            </a:endParaRPr>
          </a:p>
        </p:txBody>
      </p:sp>
      <p:sp>
        <p:nvSpPr>
          <p:cNvPr id="5" name="Titel 1"/>
          <p:cNvSpPr txBox="1">
            <a:spLocks/>
          </p:cNvSpPr>
          <p:nvPr/>
        </p:nvSpPr>
        <p:spPr bwMode="auto">
          <a:xfrm>
            <a:off x="1126098" y="111125"/>
            <a:ext cx="6521450" cy="488950"/>
          </a:xfrm>
          <a:prstGeom prst="rect">
            <a:avLst/>
          </a:prstGeom>
          <a:noFill/>
          <a:ln>
            <a:noFill/>
          </a:ln>
          <a:effectLst/>
        </p:spPr>
        <p:txBody>
          <a:bodyPr/>
          <a:lstStyle>
            <a:lvl1pPr algn="l" rtl="0" eaLnBrk="0" fontAlgn="base" hangingPunct="0">
              <a:spcBef>
                <a:spcPct val="0"/>
              </a:spcBef>
              <a:spcAft>
                <a:spcPct val="0"/>
              </a:spcAft>
              <a:defRPr sz="3200">
                <a:solidFill>
                  <a:srgbClr val="333333"/>
                </a:solidFill>
                <a:latin typeface="+mj-lt"/>
                <a:ea typeface="+mj-ea"/>
                <a:cs typeface="+mj-cs"/>
              </a:defRPr>
            </a:lvl1pPr>
            <a:lvl2pPr algn="l" rtl="0" eaLnBrk="0" fontAlgn="base" hangingPunct="0">
              <a:spcBef>
                <a:spcPct val="0"/>
              </a:spcBef>
              <a:spcAft>
                <a:spcPct val="0"/>
              </a:spcAft>
              <a:defRPr sz="3200">
                <a:solidFill>
                  <a:srgbClr val="333333"/>
                </a:solidFill>
                <a:latin typeface="Verdana" pitchFamily="34" charset="0"/>
              </a:defRPr>
            </a:lvl2pPr>
            <a:lvl3pPr algn="l" rtl="0" eaLnBrk="0" fontAlgn="base" hangingPunct="0">
              <a:spcBef>
                <a:spcPct val="0"/>
              </a:spcBef>
              <a:spcAft>
                <a:spcPct val="0"/>
              </a:spcAft>
              <a:defRPr sz="3200">
                <a:solidFill>
                  <a:srgbClr val="333333"/>
                </a:solidFill>
                <a:latin typeface="Verdana" pitchFamily="34" charset="0"/>
              </a:defRPr>
            </a:lvl3pPr>
            <a:lvl4pPr algn="l" rtl="0" eaLnBrk="0" fontAlgn="base" hangingPunct="0">
              <a:spcBef>
                <a:spcPct val="0"/>
              </a:spcBef>
              <a:spcAft>
                <a:spcPct val="0"/>
              </a:spcAft>
              <a:defRPr sz="3200">
                <a:solidFill>
                  <a:srgbClr val="333333"/>
                </a:solidFill>
                <a:latin typeface="Verdana" pitchFamily="34" charset="0"/>
              </a:defRPr>
            </a:lvl4pPr>
            <a:lvl5pPr algn="l" rtl="0" eaLnBrk="0" fontAlgn="base" hangingPunct="0">
              <a:spcBef>
                <a:spcPct val="0"/>
              </a:spcBef>
              <a:spcAft>
                <a:spcPct val="0"/>
              </a:spcAft>
              <a:defRPr sz="3200">
                <a:solidFill>
                  <a:srgbClr val="333333"/>
                </a:solidFill>
                <a:latin typeface="Verdana" pitchFamily="34" charset="0"/>
              </a:defRPr>
            </a:lvl5pPr>
            <a:lvl6pPr marL="457200" algn="l" rtl="0" fontAlgn="base">
              <a:spcBef>
                <a:spcPct val="0"/>
              </a:spcBef>
              <a:spcAft>
                <a:spcPct val="0"/>
              </a:spcAft>
              <a:defRPr sz="3200">
                <a:solidFill>
                  <a:srgbClr val="333333"/>
                </a:solidFill>
                <a:latin typeface="Verdana" pitchFamily="34" charset="0"/>
              </a:defRPr>
            </a:lvl6pPr>
            <a:lvl7pPr marL="914400" algn="l" rtl="0" fontAlgn="base">
              <a:spcBef>
                <a:spcPct val="0"/>
              </a:spcBef>
              <a:spcAft>
                <a:spcPct val="0"/>
              </a:spcAft>
              <a:defRPr sz="3200">
                <a:solidFill>
                  <a:srgbClr val="333333"/>
                </a:solidFill>
                <a:latin typeface="Verdana" pitchFamily="34" charset="0"/>
              </a:defRPr>
            </a:lvl7pPr>
            <a:lvl8pPr marL="1371600" algn="l" rtl="0" fontAlgn="base">
              <a:spcBef>
                <a:spcPct val="0"/>
              </a:spcBef>
              <a:spcAft>
                <a:spcPct val="0"/>
              </a:spcAft>
              <a:defRPr sz="3200">
                <a:solidFill>
                  <a:srgbClr val="333333"/>
                </a:solidFill>
                <a:latin typeface="Verdana" pitchFamily="34" charset="0"/>
              </a:defRPr>
            </a:lvl8pPr>
            <a:lvl9pPr marL="1828800" algn="l" rtl="0" fontAlgn="base">
              <a:spcBef>
                <a:spcPct val="0"/>
              </a:spcBef>
              <a:spcAft>
                <a:spcPct val="0"/>
              </a:spcAft>
              <a:defRPr sz="3200">
                <a:solidFill>
                  <a:srgbClr val="333333"/>
                </a:solidFill>
                <a:latin typeface="Verdana" pitchFamily="34" charset="0"/>
              </a:defRPr>
            </a:lvl9pPr>
          </a:lstStyle>
          <a:p>
            <a:pPr eaLnBrk="1" hangingPunct="1">
              <a:defRPr/>
            </a:pPr>
            <a:r>
              <a:rPr lang="de-DE" sz="1800" kern="0" dirty="0">
                <a:solidFill>
                  <a:srgbClr val="006600"/>
                </a:solidFill>
              </a:rPr>
              <a:t>Verfassungsauftrag: Werteerziehung und </a:t>
            </a:r>
          </a:p>
          <a:p>
            <a:pPr eaLnBrk="1" hangingPunct="1">
              <a:defRPr/>
            </a:pPr>
            <a:r>
              <a:rPr lang="de-DE" sz="1800" kern="0" dirty="0">
                <a:solidFill>
                  <a:srgbClr val="006600"/>
                </a:solidFill>
              </a:rPr>
              <a:t>Politische Bildung </a:t>
            </a:r>
          </a:p>
        </p:txBody>
      </p:sp>
    </p:spTree>
    <p:extLst>
      <p:ext uri="{BB962C8B-B14F-4D97-AF65-F5344CB8AC3E}">
        <p14:creationId xmlns:p14="http://schemas.microsoft.com/office/powerpoint/2010/main" val="191438460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Inhaltsplatzhalter 2"/>
          <p:cNvGraphicFramePr>
            <a:graphicFrameLocks noGrp="1"/>
          </p:cNvGraphicFramePr>
          <p:nvPr>
            <p:ph idx="1"/>
            <p:extLst>
              <p:ext uri="{D42A27DB-BD31-4B8C-83A1-F6EECF244321}">
                <p14:modId xmlns:p14="http://schemas.microsoft.com/office/powerpoint/2010/main" val="534640678"/>
              </p:ext>
            </p:extLst>
          </p:nvPr>
        </p:nvGraphicFramePr>
        <p:xfrm>
          <a:off x="233916" y="776177"/>
          <a:ext cx="8793126" cy="58266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651" name="Foliennummernplatzhalt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Verdana" pitchFamily="34" charset="0"/>
                <a:ea typeface="ＭＳ Ｐゴシック" pitchFamily="34" charset="-128"/>
              </a:defRPr>
            </a:lvl1pPr>
            <a:lvl2pPr>
              <a:defRPr sz="2400">
                <a:solidFill>
                  <a:schemeClr val="tx1"/>
                </a:solidFill>
                <a:latin typeface="Verdana" pitchFamily="34" charset="0"/>
                <a:ea typeface="ＭＳ Ｐゴシック" pitchFamily="34" charset="-128"/>
              </a:defRPr>
            </a:lvl2pPr>
            <a:lvl3pPr>
              <a:defRPr sz="2000">
                <a:solidFill>
                  <a:schemeClr val="tx1"/>
                </a:solidFill>
                <a:latin typeface="Verdana" pitchFamily="34" charset="0"/>
                <a:ea typeface="ＭＳ Ｐゴシック" pitchFamily="34" charset="-128"/>
              </a:defRPr>
            </a:lvl3pPr>
            <a:lvl4pPr>
              <a:defRPr>
                <a:solidFill>
                  <a:schemeClr val="tx1"/>
                </a:solidFill>
                <a:latin typeface="Verdana" pitchFamily="34" charset="0"/>
                <a:ea typeface="ＭＳ Ｐゴシック" pitchFamily="34" charset="-128"/>
              </a:defRPr>
            </a:lvl4pPr>
            <a:lvl5pPr>
              <a:defRPr sz="1600">
                <a:solidFill>
                  <a:schemeClr val="tx1"/>
                </a:solidFill>
                <a:latin typeface="Verdana" pitchFamily="34" charset="0"/>
                <a:ea typeface="ＭＳ Ｐゴシック" pitchFamily="34" charset="-128"/>
              </a:defRPr>
            </a:lvl5pPr>
            <a:lvl6pPr eaLnBrk="0" hangingPunct="0">
              <a:defRPr sz="1600">
                <a:solidFill>
                  <a:schemeClr val="tx1"/>
                </a:solidFill>
                <a:latin typeface="Verdana" pitchFamily="34" charset="0"/>
                <a:ea typeface="ＭＳ Ｐゴシック" pitchFamily="34" charset="-128"/>
              </a:defRPr>
            </a:lvl6pPr>
            <a:lvl7pPr eaLnBrk="0" hangingPunct="0">
              <a:defRPr sz="1600">
                <a:solidFill>
                  <a:schemeClr val="tx1"/>
                </a:solidFill>
                <a:latin typeface="Verdana" pitchFamily="34" charset="0"/>
                <a:ea typeface="ＭＳ Ｐゴシック" pitchFamily="34" charset="-128"/>
              </a:defRPr>
            </a:lvl7pPr>
            <a:lvl8pPr eaLnBrk="0" hangingPunct="0">
              <a:defRPr sz="1600">
                <a:solidFill>
                  <a:schemeClr val="tx1"/>
                </a:solidFill>
                <a:latin typeface="Verdana" pitchFamily="34" charset="0"/>
                <a:ea typeface="ＭＳ Ｐゴシック" pitchFamily="34" charset="-128"/>
              </a:defRPr>
            </a:lvl8pPr>
            <a:lvl9pPr eaLnBrk="0" hangingPunct="0">
              <a:defRPr sz="1600">
                <a:solidFill>
                  <a:schemeClr val="tx1"/>
                </a:solidFill>
                <a:latin typeface="Verdana" pitchFamily="34" charset="0"/>
                <a:ea typeface="ＭＳ Ｐゴシック" pitchFamily="34" charset="-128"/>
              </a:defRPr>
            </a:lvl9pPr>
          </a:lstStyle>
          <a:p>
            <a:fld id="{2E2094D1-9C39-4BB8-AA99-5EA6E8E5D2D5}" type="slidenum">
              <a:rPr lang="de-DE" altLang="de-DE" sz="1400" smtClean="0"/>
              <a:pPr/>
              <a:t>23</a:t>
            </a:fld>
            <a:endParaRPr lang="de-DE" altLang="de-DE" sz="1400" smtClean="0"/>
          </a:p>
        </p:txBody>
      </p:sp>
      <p:sp>
        <p:nvSpPr>
          <p:cNvPr id="27652" name="Titel 1"/>
          <p:cNvSpPr txBox="1">
            <a:spLocks/>
          </p:cNvSpPr>
          <p:nvPr/>
        </p:nvSpPr>
        <p:spPr bwMode="auto">
          <a:xfrm>
            <a:off x="1303338" y="401638"/>
            <a:ext cx="4978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Verdana" pitchFamily="34" charset="0"/>
                <a:ea typeface="ＭＳ Ｐゴシック" pitchFamily="34" charset="-128"/>
              </a:defRPr>
            </a:lvl1pPr>
            <a:lvl2pPr>
              <a:defRPr sz="2400">
                <a:solidFill>
                  <a:schemeClr val="tx1"/>
                </a:solidFill>
                <a:latin typeface="Verdana" pitchFamily="34" charset="0"/>
                <a:ea typeface="ＭＳ Ｐゴシック" pitchFamily="34" charset="-128"/>
              </a:defRPr>
            </a:lvl2pPr>
            <a:lvl3pPr>
              <a:defRPr sz="2000">
                <a:solidFill>
                  <a:schemeClr val="tx1"/>
                </a:solidFill>
                <a:latin typeface="Verdana" pitchFamily="34" charset="0"/>
                <a:ea typeface="ＭＳ Ｐゴシック" pitchFamily="34" charset="-128"/>
              </a:defRPr>
            </a:lvl3pPr>
            <a:lvl4pPr>
              <a:defRPr>
                <a:solidFill>
                  <a:schemeClr val="tx1"/>
                </a:solidFill>
                <a:latin typeface="Verdana" pitchFamily="34" charset="0"/>
                <a:ea typeface="ＭＳ Ｐゴシック" pitchFamily="34" charset="-128"/>
              </a:defRPr>
            </a:lvl4pPr>
            <a:lvl5pPr>
              <a:defRPr sz="1600">
                <a:solidFill>
                  <a:schemeClr val="tx1"/>
                </a:solidFill>
                <a:latin typeface="Verdana" pitchFamily="34" charset="0"/>
                <a:ea typeface="ＭＳ Ｐゴシック" pitchFamily="34" charset="-128"/>
              </a:defRPr>
            </a:lvl5pPr>
            <a:lvl6pPr eaLnBrk="0" hangingPunct="0">
              <a:defRPr sz="1600">
                <a:solidFill>
                  <a:schemeClr val="tx1"/>
                </a:solidFill>
                <a:latin typeface="Verdana" pitchFamily="34" charset="0"/>
                <a:ea typeface="ＭＳ Ｐゴシック" pitchFamily="34" charset="-128"/>
              </a:defRPr>
            </a:lvl6pPr>
            <a:lvl7pPr eaLnBrk="0" hangingPunct="0">
              <a:defRPr sz="1600">
                <a:solidFill>
                  <a:schemeClr val="tx1"/>
                </a:solidFill>
                <a:latin typeface="Verdana" pitchFamily="34" charset="0"/>
                <a:ea typeface="ＭＳ Ｐゴシック" pitchFamily="34" charset="-128"/>
              </a:defRPr>
            </a:lvl7pPr>
            <a:lvl8pPr eaLnBrk="0" hangingPunct="0">
              <a:defRPr sz="1600">
                <a:solidFill>
                  <a:schemeClr val="tx1"/>
                </a:solidFill>
                <a:latin typeface="Verdana" pitchFamily="34" charset="0"/>
                <a:ea typeface="ＭＳ Ｐゴシック" pitchFamily="34" charset="-128"/>
              </a:defRPr>
            </a:lvl8pPr>
            <a:lvl9pPr eaLnBrk="0" hangingPunct="0">
              <a:defRPr sz="1600">
                <a:solidFill>
                  <a:schemeClr val="tx1"/>
                </a:solidFill>
                <a:latin typeface="Verdana" pitchFamily="34" charset="0"/>
                <a:ea typeface="ＭＳ Ｐゴシック" pitchFamily="34" charset="-128"/>
              </a:defRPr>
            </a:lvl9pPr>
          </a:lstStyle>
          <a:p>
            <a:pPr eaLnBrk="1" hangingPunct="1"/>
            <a:r>
              <a:rPr lang="de-DE" altLang="de-DE" sz="1800" dirty="0">
                <a:solidFill>
                  <a:srgbClr val="006600"/>
                </a:solidFill>
              </a:rPr>
              <a:t>Demokratische Schulkultur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nummernplatzhalt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Verdana" pitchFamily="34" charset="0"/>
                <a:ea typeface="ＭＳ Ｐゴシック" pitchFamily="34" charset="-128"/>
              </a:defRPr>
            </a:lvl1pPr>
            <a:lvl2pPr>
              <a:defRPr sz="2400">
                <a:solidFill>
                  <a:schemeClr val="tx1"/>
                </a:solidFill>
                <a:latin typeface="Verdana" pitchFamily="34" charset="0"/>
                <a:ea typeface="ＭＳ Ｐゴシック" pitchFamily="34" charset="-128"/>
              </a:defRPr>
            </a:lvl2pPr>
            <a:lvl3pPr>
              <a:defRPr sz="2000">
                <a:solidFill>
                  <a:schemeClr val="tx1"/>
                </a:solidFill>
                <a:latin typeface="Verdana" pitchFamily="34" charset="0"/>
                <a:ea typeface="ＭＳ Ｐゴシック" pitchFamily="34" charset="-128"/>
              </a:defRPr>
            </a:lvl3pPr>
            <a:lvl4pPr>
              <a:defRPr>
                <a:solidFill>
                  <a:schemeClr val="tx1"/>
                </a:solidFill>
                <a:latin typeface="Verdana" pitchFamily="34" charset="0"/>
                <a:ea typeface="ＭＳ Ｐゴシック" pitchFamily="34" charset="-128"/>
              </a:defRPr>
            </a:lvl4pPr>
            <a:lvl5pPr>
              <a:defRPr sz="1600">
                <a:solidFill>
                  <a:schemeClr val="tx1"/>
                </a:solidFill>
                <a:latin typeface="Verdana" pitchFamily="34" charset="0"/>
                <a:ea typeface="ＭＳ Ｐゴシック" pitchFamily="34" charset="-128"/>
              </a:defRPr>
            </a:lvl5pPr>
            <a:lvl6pPr eaLnBrk="0" hangingPunct="0">
              <a:defRPr sz="1600">
                <a:solidFill>
                  <a:schemeClr val="tx1"/>
                </a:solidFill>
                <a:latin typeface="Verdana" pitchFamily="34" charset="0"/>
                <a:ea typeface="ＭＳ Ｐゴシック" pitchFamily="34" charset="-128"/>
              </a:defRPr>
            </a:lvl6pPr>
            <a:lvl7pPr eaLnBrk="0" hangingPunct="0">
              <a:defRPr sz="1600">
                <a:solidFill>
                  <a:schemeClr val="tx1"/>
                </a:solidFill>
                <a:latin typeface="Verdana" pitchFamily="34" charset="0"/>
                <a:ea typeface="ＭＳ Ｐゴシック" pitchFamily="34" charset="-128"/>
              </a:defRPr>
            </a:lvl7pPr>
            <a:lvl8pPr eaLnBrk="0" hangingPunct="0">
              <a:defRPr sz="1600">
                <a:solidFill>
                  <a:schemeClr val="tx1"/>
                </a:solidFill>
                <a:latin typeface="Verdana" pitchFamily="34" charset="0"/>
                <a:ea typeface="ＭＳ Ｐゴシック" pitchFamily="34" charset="-128"/>
              </a:defRPr>
            </a:lvl8pPr>
            <a:lvl9pPr eaLnBrk="0" hangingPunct="0">
              <a:defRPr sz="1600">
                <a:solidFill>
                  <a:schemeClr val="tx1"/>
                </a:solidFill>
                <a:latin typeface="Verdana" pitchFamily="34" charset="0"/>
                <a:ea typeface="ＭＳ Ｐゴシック" pitchFamily="34" charset="-128"/>
              </a:defRPr>
            </a:lvl9pPr>
          </a:lstStyle>
          <a:p>
            <a:fld id="{B95911ED-9862-444E-B3D2-06BF9EC889C6}" type="slidenum">
              <a:rPr lang="de-DE" altLang="de-DE" sz="1400" smtClean="0"/>
              <a:pPr/>
              <a:t>24</a:t>
            </a:fld>
            <a:endParaRPr lang="de-DE" altLang="de-DE" sz="1400" smtClean="0"/>
          </a:p>
        </p:txBody>
      </p:sp>
      <p:sp>
        <p:nvSpPr>
          <p:cNvPr id="28675" name="Titel 1"/>
          <p:cNvSpPr txBox="1">
            <a:spLocks/>
          </p:cNvSpPr>
          <p:nvPr/>
        </p:nvSpPr>
        <p:spPr bwMode="auto">
          <a:xfrm>
            <a:off x="1303338" y="401638"/>
            <a:ext cx="4978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Verdana" pitchFamily="34" charset="0"/>
                <a:ea typeface="ＭＳ Ｐゴシック" pitchFamily="34" charset="-128"/>
              </a:defRPr>
            </a:lvl1pPr>
            <a:lvl2pPr>
              <a:defRPr sz="2400">
                <a:solidFill>
                  <a:schemeClr val="tx1"/>
                </a:solidFill>
                <a:latin typeface="Verdana" pitchFamily="34" charset="0"/>
                <a:ea typeface="ＭＳ Ｐゴシック" pitchFamily="34" charset="-128"/>
              </a:defRPr>
            </a:lvl2pPr>
            <a:lvl3pPr>
              <a:defRPr sz="2000">
                <a:solidFill>
                  <a:schemeClr val="tx1"/>
                </a:solidFill>
                <a:latin typeface="Verdana" pitchFamily="34" charset="0"/>
                <a:ea typeface="ＭＳ Ｐゴシック" pitchFamily="34" charset="-128"/>
              </a:defRPr>
            </a:lvl3pPr>
            <a:lvl4pPr>
              <a:defRPr>
                <a:solidFill>
                  <a:schemeClr val="tx1"/>
                </a:solidFill>
                <a:latin typeface="Verdana" pitchFamily="34" charset="0"/>
                <a:ea typeface="ＭＳ Ｐゴシック" pitchFamily="34" charset="-128"/>
              </a:defRPr>
            </a:lvl4pPr>
            <a:lvl5pPr>
              <a:defRPr sz="1600">
                <a:solidFill>
                  <a:schemeClr val="tx1"/>
                </a:solidFill>
                <a:latin typeface="Verdana" pitchFamily="34" charset="0"/>
                <a:ea typeface="ＭＳ Ｐゴシック" pitchFamily="34" charset="-128"/>
              </a:defRPr>
            </a:lvl5pPr>
            <a:lvl6pPr eaLnBrk="0" hangingPunct="0">
              <a:defRPr sz="1600">
                <a:solidFill>
                  <a:schemeClr val="tx1"/>
                </a:solidFill>
                <a:latin typeface="Verdana" pitchFamily="34" charset="0"/>
                <a:ea typeface="ＭＳ Ｐゴシック" pitchFamily="34" charset="-128"/>
              </a:defRPr>
            </a:lvl6pPr>
            <a:lvl7pPr eaLnBrk="0" hangingPunct="0">
              <a:defRPr sz="1600">
                <a:solidFill>
                  <a:schemeClr val="tx1"/>
                </a:solidFill>
                <a:latin typeface="Verdana" pitchFamily="34" charset="0"/>
                <a:ea typeface="ＭＳ Ｐゴシック" pitchFamily="34" charset="-128"/>
              </a:defRPr>
            </a:lvl7pPr>
            <a:lvl8pPr eaLnBrk="0" hangingPunct="0">
              <a:defRPr sz="1600">
                <a:solidFill>
                  <a:schemeClr val="tx1"/>
                </a:solidFill>
                <a:latin typeface="Verdana" pitchFamily="34" charset="0"/>
                <a:ea typeface="ＭＳ Ｐゴシック" pitchFamily="34" charset="-128"/>
              </a:defRPr>
            </a:lvl8pPr>
            <a:lvl9pPr eaLnBrk="0" hangingPunct="0">
              <a:defRPr sz="1600">
                <a:solidFill>
                  <a:schemeClr val="tx1"/>
                </a:solidFill>
                <a:latin typeface="Verdana" pitchFamily="34" charset="0"/>
                <a:ea typeface="ＭＳ Ｐゴシック" pitchFamily="34" charset="-128"/>
              </a:defRPr>
            </a:lvl9pPr>
          </a:lstStyle>
          <a:p>
            <a:pPr eaLnBrk="1" hangingPunct="1"/>
            <a:r>
              <a:rPr lang="de-DE" altLang="de-DE" sz="1800">
                <a:solidFill>
                  <a:srgbClr val="006600"/>
                </a:solidFill>
              </a:rPr>
              <a:t>Demokratische Schulkultur </a:t>
            </a:r>
          </a:p>
        </p:txBody>
      </p:sp>
      <p:graphicFrame>
        <p:nvGraphicFramePr>
          <p:cNvPr id="8" name="Inhaltsplatzhalter 2"/>
          <p:cNvGraphicFramePr>
            <a:graphicFrameLocks/>
          </p:cNvGraphicFramePr>
          <p:nvPr>
            <p:extLst>
              <p:ext uri="{D42A27DB-BD31-4B8C-83A1-F6EECF244321}">
                <p14:modId xmlns:p14="http://schemas.microsoft.com/office/powerpoint/2010/main" val="1193064843"/>
              </p:ext>
            </p:extLst>
          </p:nvPr>
        </p:nvGraphicFramePr>
        <p:xfrm>
          <a:off x="2551814" y="2222205"/>
          <a:ext cx="4104168" cy="4070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feld 3"/>
          <p:cNvSpPr txBox="1"/>
          <p:nvPr/>
        </p:nvSpPr>
        <p:spPr>
          <a:xfrm>
            <a:off x="420688" y="1358900"/>
            <a:ext cx="1785937" cy="1077913"/>
          </a:xfrm>
          <a:prstGeom prst="rect">
            <a:avLst/>
          </a:prstGeom>
          <a:noFill/>
          <a:ln w="28575">
            <a:solidFill>
              <a:srgbClr val="008000"/>
            </a:solidFill>
          </a:ln>
        </p:spPr>
        <p:txBody>
          <a:bodyPr>
            <a:spAutoFit/>
          </a:bodyPr>
          <a:lstStyle/>
          <a:p>
            <a:pPr>
              <a:defRPr/>
            </a:pPr>
            <a:r>
              <a:rPr lang="de-DE" sz="1600" b="1" dirty="0">
                <a:latin typeface="+mj-lt"/>
              </a:rPr>
              <a:t>Schulforum</a:t>
            </a:r>
            <a:r>
              <a:rPr lang="de-DE" sz="1600" dirty="0">
                <a:latin typeface="+mj-lt"/>
              </a:rPr>
              <a:t> als Gremium der gesamten Schulfamilie </a:t>
            </a:r>
          </a:p>
        </p:txBody>
      </p:sp>
      <p:sp>
        <p:nvSpPr>
          <p:cNvPr id="5" name="Textfeld 4"/>
          <p:cNvSpPr txBox="1"/>
          <p:nvPr/>
        </p:nvSpPr>
        <p:spPr>
          <a:xfrm>
            <a:off x="420688" y="5338763"/>
            <a:ext cx="2173287" cy="1076325"/>
          </a:xfrm>
          <a:prstGeom prst="rect">
            <a:avLst/>
          </a:prstGeom>
          <a:noFill/>
          <a:ln w="28575">
            <a:solidFill>
              <a:srgbClr val="008000"/>
            </a:solidFill>
          </a:ln>
        </p:spPr>
        <p:txBody>
          <a:bodyPr>
            <a:spAutoFit/>
          </a:bodyPr>
          <a:lstStyle/>
          <a:p>
            <a:pPr>
              <a:defRPr/>
            </a:pPr>
            <a:r>
              <a:rPr lang="de-DE" sz="1600" b="1" dirty="0">
                <a:latin typeface="+mj-lt"/>
              </a:rPr>
              <a:t>Schülerzeitung</a:t>
            </a:r>
            <a:r>
              <a:rPr lang="de-DE" sz="1600" dirty="0">
                <a:latin typeface="+mj-lt"/>
              </a:rPr>
              <a:t> als Medium der Information und Meinungsvielfalt</a:t>
            </a:r>
          </a:p>
        </p:txBody>
      </p:sp>
      <p:sp>
        <p:nvSpPr>
          <p:cNvPr id="6" name="Textfeld 5"/>
          <p:cNvSpPr txBox="1"/>
          <p:nvPr/>
        </p:nvSpPr>
        <p:spPr>
          <a:xfrm>
            <a:off x="6751638" y="4845050"/>
            <a:ext cx="2168525" cy="1570038"/>
          </a:xfrm>
          <a:prstGeom prst="rect">
            <a:avLst/>
          </a:prstGeom>
          <a:noFill/>
          <a:ln w="28575">
            <a:solidFill>
              <a:srgbClr val="008000"/>
            </a:solidFill>
          </a:ln>
        </p:spPr>
        <p:txBody>
          <a:bodyPr>
            <a:spAutoFit/>
          </a:bodyPr>
          <a:lstStyle/>
          <a:p>
            <a:pPr>
              <a:defRPr/>
            </a:pPr>
            <a:r>
              <a:rPr lang="de-DE" sz="1600" b="1" dirty="0">
                <a:latin typeface="+mj-lt"/>
              </a:rPr>
              <a:t>SMV</a:t>
            </a:r>
            <a:r>
              <a:rPr lang="de-DE" sz="1600" dirty="0">
                <a:latin typeface="+mj-lt"/>
              </a:rPr>
              <a:t> als Partizipations-möglichkeit für </a:t>
            </a:r>
            <a:r>
              <a:rPr lang="de-DE" sz="1600" dirty="0" err="1">
                <a:latin typeface="+mj-lt"/>
              </a:rPr>
              <a:t>SuS</a:t>
            </a:r>
            <a:r>
              <a:rPr lang="de-DE" sz="1600" dirty="0">
                <a:latin typeface="+mj-lt"/>
              </a:rPr>
              <a:t> auf unterschiedlichsten Ebenen</a:t>
            </a:r>
          </a:p>
        </p:txBody>
      </p:sp>
      <p:sp>
        <p:nvSpPr>
          <p:cNvPr id="12" name="Textfeld 11"/>
          <p:cNvSpPr txBox="1"/>
          <p:nvPr/>
        </p:nvSpPr>
        <p:spPr>
          <a:xfrm>
            <a:off x="3168650" y="850900"/>
            <a:ext cx="5751513" cy="1284288"/>
          </a:xfrm>
          <a:prstGeom prst="rect">
            <a:avLst/>
          </a:prstGeom>
          <a:noFill/>
          <a:ln w="28575">
            <a:solidFill>
              <a:srgbClr val="008000"/>
            </a:solidFill>
          </a:ln>
          <a:effectLst>
            <a:outerShdw blurRad="76200" dir="13500000" sy="23000" kx="1200000" algn="br" rotWithShape="0">
              <a:prstClr val="black">
                <a:alpha val="20000"/>
              </a:prstClr>
            </a:outerShdw>
          </a:effectLst>
        </p:spPr>
        <p:txBody>
          <a:bodyPr>
            <a:spAutoFit/>
          </a:bodyPr>
          <a:lstStyle/>
          <a:p>
            <a:pPr>
              <a:defRPr/>
            </a:pPr>
            <a:r>
              <a:rPr lang="de-DE" sz="1550" b="1" dirty="0">
                <a:latin typeface="+mn-lt"/>
              </a:rPr>
              <a:t>Beispiele für weitere Einrichtungen </a:t>
            </a:r>
            <a:r>
              <a:rPr lang="de-DE" sz="1550" dirty="0">
                <a:latin typeface="+mn-lt"/>
              </a:rPr>
              <a:t>demokratischer Partizipation und Konfliktlösung:</a:t>
            </a:r>
          </a:p>
          <a:p>
            <a:pPr>
              <a:defRPr/>
            </a:pPr>
            <a:r>
              <a:rPr lang="de-DE" sz="1550" dirty="0">
                <a:latin typeface="+mn-lt"/>
              </a:rPr>
              <a:t>Klassenrat, Zeit für uns (</a:t>
            </a:r>
            <a:r>
              <a:rPr lang="de-DE" sz="1550" dirty="0" err="1">
                <a:latin typeface="+mn-lt"/>
              </a:rPr>
              <a:t>Zfu</a:t>
            </a:r>
            <a:r>
              <a:rPr lang="de-DE" sz="1550" dirty="0">
                <a:latin typeface="+mn-lt"/>
              </a:rPr>
              <a:t>), Projekt Streitschlichter, Schulparlament, Netzwerk „Schulen ohne Rassismus – Schulen mit Courage“ </a:t>
            </a:r>
          </a:p>
        </p:txBody>
      </p:sp>
      <p:cxnSp>
        <p:nvCxnSpPr>
          <p:cNvPr id="9" name="Gerade Verbindung mit Pfeil 8"/>
          <p:cNvCxnSpPr/>
          <p:nvPr/>
        </p:nvCxnSpPr>
        <p:spPr>
          <a:xfrm flipH="1">
            <a:off x="5049838" y="2135188"/>
            <a:ext cx="1446212" cy="1436687"/>
          </a:xfrm>
          <a:prstGeom prst="straightConnector1">
            <a:avLst/>
          </a:prstGeom>
          <a:ln>
            <a:solidFill>
              <a:srgbClr val="008000"/>
            </a:solidFill>
            <a:tailEnd type="arrow"/>
          </a:ln>
        </p:spPr>
        <p:style>
          <a:lnRef idx="2">
            <a:schemeClr val="accent4"/>
          </a:lnRef>
          <a:fillRef idx="0">
            <a:schemeClr val="accent4"/>
          </a:fillRef>
          <a:effectRef idx="1">
            <a:schemeClr val="accent4"/>
          </a:effectRef>
          <a:fontRef idx="minor">
            <a:schemeClr val="tx1"/>
          </a:fontRef>
        </p:style>
      </p:cxnSp>
      <p:cxnSp>
        <p:nvCxnSpPr>
          <p:cNvPr id="15" name="Gerade Verbindung mit Pfeil 14"/>
          <p:cNvCxnSpPr>
            <a:stCxn id="4" idx="3"/>
          </p:cNvCxnSpPr>
          <p:nvPr/>
        </p:nvCxnSpPr>
        <p:spPr>
          <a:xfrm>
            <a:off x="2206625" y="1897063"/>
            <a:ext cx="2116138" cy="1674812"/>
          </a:xfrm>
          <a:prstGeom prst="straightConnector1">
            <a:avLst/>
          </a:prstGeom>
          <a:ln>
            <a:solidFill>
              <a:srgbClr val="008000"/>
            </a:solidFill>
            <a:tailEnd type="arrow"/>
          </a:ln>
        </p:spPr>
        <p:style>
          <a:lnRef idx="2">
            <a:schemeClr val="accent4"/>
          </a:lnRef>
          <a:fillRef idx="0">
            <a:schemeClr val="accent4"/>
          </a:fillRef>
          <a:effectRef idx="1">
            <a:schemeClr val="accent4"/>
          </a:effectRef>
          <a:fontRef idx="minor">
            <a:schemeClr val="tx1"/>
          </a:fontRef>
        </p:style>
      </p:cxnSp>
      <p:cxnSp>
        <p:nvCxnSpPr>
          <p:cNvPr id="19" name="Gerade Verbindung mit Pfeil 18"/>
          <p:cNvCxnSpPr/>
          <p:nvPr/>
        </p:nvCxnSpPr>
        <p:spPr>
          <a:xfrm flipH="1" flipV="1">
            <a:off x="5049838" y="4945063"/>
            <a:ext cx="1701800" cy="1371600"/>
          </a:xfrm>
          <a:prstGeom prst="straightConnector1">
            <a:avLst/>
          </a:prstGeom>
          <a:ln>
            <a:solidFill>
              <a:srgbClr val="008000"/>
            </a:solidFill>
            <a:tailEnd type="arrow"/>
          </a:ln>
        </p:spPr>
        <p:style>
          <a:lnRef idx="2">
            <a:schemeClr val="accent4"/>
          </a:lnRef>
          <a:fillRef idx="0">
            <a:schemeClr val="accent4"/>
          </a:fillRef>
          <a:effectRef idx="1">
            <a:schemeClr val="accent4"/>
          </a:effectRef>
          <a:fontRef idx="minor">
            <a:schemeClr val="tx1"/>
          </a:fontRef>
        </p:style>
      </p:cxnSp>
      <p:cxnSp>
        <p:nvCxnSpPr>
          <p:cNvPr id="25" name="Gerade Verbindung mit Pfeil 24"/>
          <p:cNvCxnSpPr/>
          <p:nvPr/>
        </p:nvCxnSpPr>
        <p:spPr>
          <a:xfrm flipV="1">
            <a:off x="2593975" y="4945063"/>
            <a:ext cx="1728788" cy="1214437"/>
          </a:xfrm>
          <a:prstGeom prst="straightConnector1">
            <a:avLst/>
          </a:prstGeom>
          <a:ln>
            <a:solidFill>
              <a:srgbClr val="008000"/>
            </a:solidFill>
            <a:tailEnd type="arrow"/>
          </a:ln>
        </p:spPr>
        <p:style>
          <a:lnRef idx="2">
            <a:schemeClr val="accent4"/>
          </a:lnRef>
          <a:fillRef idx="0">
            <a:schemeClr val="accent4"/>
          </a:fillRef>
          <a:effectRef idx="1">
            <a:schemeClr val="accent4"/>
          </a:effectRef>
          <a:fontRef idx="minor">
            <a:schemeClr val="tx1"/>
          </a:fontRef>
        </p:style>
      </p:cxn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xfrm>
            <a:off x="684213" y="1100138"/>
            <a:ext cx="8002587" cy="1014412"/>
          </a:xfrm>
        </p:spPr>
        <p:txBody>
          <a:bodyPr/>
          <a:lstStyle/>
          <a:p>
            <a:pPr>
              <a:defRPr/>
            </a:pPr>
            <a:r>
              <a:rPr lang="de-DE" sz="3000" b="1" dirty="0">
                <a:solidFill>
                  <a:srgbClr val="006600"/>
                </a:solidFill>
                <a:cs typeface="+mj-cs"/>
              </a:rPr>
              <a:t>Ergänzende Möglichkeiten für die  Schulentwicklung</a:t>
            </a:r>
          </a:p>
        </p:txBody>
      </p:sp>
      <p:sp>
        <p:nvSpPr>
          <p:cNvPr id="29699" name="Foliennummernplatzhalt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Verdana" pitchFamily="34" charset="0"/>
                <a:ea typeface="ＭＳ Ｐゴシック" pitchFamily="34" charset="-128"/>
              </a:defRPr>
            </a:lvl1pPr>
            <a:lvl2pPr>
              <a:defRPr sz="2400">
                <a:solidFill>
                  <a:schemeClr val="tx1"/>
                </a:solidFill>
                <a:latin typeface="Verdana" pitchFamily="34" charset="0"/>
                <a:ea typeface="ＭＳ Ｐゴシック" pitchFamily="34" charset="-128"/>
              </a:defRPr>
            </a:lvl2pPr>
            <a:lvl3pPr>
              <a:defRPr sz="2000">
                <a:solidFill>
                  <a:schemeClr val="tx1"/>
                </a:solidFill>
                <a:latin typeface="Verdana" pitchFamily="34" charset="0"/>
                <a:ea typeface="ＭＳ Ｐゴシック" pitchFamily="34" charset="-128"/>
              </a:defRPr>
            </a:lvl3pPr>
            <a:lvl4pPr>
              <a:defRPr>
                <a:solidFill>
                  <a:schemeClr val="tx1"/>
                </a:solidFill>
                <a:latin typeface="Verdana" pitchFamily="34" charset="0"/>
                <a:ea typeface="ＭＳ Ｐゴシック" pitchFamily="34" charset="-128"/>
              </a:defRPr>
            </a:lvl4pPr>
            <a:lvl5pPr>
              <a:defRPr sz="1600">
                <a:solidFill>
                  <a:schemeClr val="tx1"/>
                </a:solidFill>
                <a:latin typeface="Verdana" pitchFamily="34" charset="0"/>
                <a:ea typeface="ＭＳ Ｐゴシック" pitchFamily="34" charset="-128"/>
              </a:defRPr>
            </a:lvl5pPr>
            <a:lvl6pPr eaLnBrk="0" hangingPunct="0">
              <a:defRPr sz="1600">
                <a:solidFill>
                  <a:schemeClr val="tx1"/>
                </a:solidFill>
                <a:latin typeface="Verdana" pitchFamily="34" charset="0"/>
                <a:ea typeface="ＭＳ Ｐゴシック" pitchFamily="34" charset="-128"/>
              </a:defRPr>
            </a:lvl6pPr>
            <a:lvl7pPr eaLnBrk="0" hangingPunct="0">
              <a:defRPr sz="1600">
                <a:solidFill>
                  <a:schemeClr val="tx1"/>
                </a:solidFill>
                <a:latin typeface="Verdana" pitchFamily="34" charset="0"/>
                <a:ea typeface="ＭＳ Ｐゴシック" pitchFamily="34" charset="-128"/>
              </a:defRPr>
            </a:lvl7pPr>
            <a:lvl8pPr eaLnBrk="0" hangingPunct="0">
              <a:defRPr sz="1600">
                <a:solidFill>
                  <a:schemeClr val="tx1"/>
                </a:solidFill>
                <a:latin typeface="Verdana" pitchFamily="34" charset="0"/>
                <a:ea typeface="ＭＳ Ｐゴシック" pitchFamily="34" charset="-128"/>
              </a:defRPr>
            </a:lvl8pPr>
            <a:lvl9pPr eaLnBrk="0" hangingPunct="0">
              <a:defRPr sz="1600">
                <a:solidFill>
                  <a:schemeClr val="tx1"/>
                </a:solidFill>
                <a:latin typeface="Verdana" pitchFamily="34" charset="0"/>
                <a:ea typeface="ＭＳ Ｐゴシック" pitchFamily="34" charset="-128"/>
              </a:defRPr>
            </a:lvl9pPr>
          </a:lstStyle>
          <a:p>
            <a:fld id="{5C68DABD-697C-43C5-9A1A-2C234B35DC3D}" type="slidenum">
              <a:rPr lang="de-DE" altLang="de-DE" sz="1400" smtClean="0"/>
              <a:pPr/>
              <a:t>25</a:t>
            </a:fld>
            <a:endParaRPr lang="de-DE" altLang="de-DE" sz="1400" smtClean="0"/>
          </a:p>
        </p:txBody>
      </p:sp>
      <p:sp>
        <p:nvSpPr>
          <p:cNvPr id="29700" name="Textfeld 5"/>
          <p:cNvSpPr txBox="1">
            <a:spLocks noChangeArrowheads="1"/>
          </p:cNvSpPr>
          <p:nvPr/>
        </p:nvSpPr>
        <p:spPr bwMode="auto">
          <a:xfrm>
            <a:off x="863600" y="2454275"/>
            <a:ext cx="771842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Verdana" pitchFamily="34" charset="0"/>
                <a:ea typeface="ＭＳ Ｐゴシック" pitchFamily="34" charset="-128"/>
              </a:defRPr>
            </a:lvl1pPr>
            <a:lvl2pPr>
              <a:defRPr sz="2400">
                <a:solidFill>
                  <a:schemeClr val="tx1"/>
                </a:solidFill>
                <a:latin typeface="Verdana" pitchFamily="34" charset="0"/>
                <a:ea typeface="ＭＳ Ｐゴシック" pitchFamily="34" charset="-128"/>
              </a:defRPr>
            </a:lvl2pPr>
            <a:lvl3pPr>
              <a:defRPr sz="2000">
                <a:solidFill>
                  <a:schemeClr val="tx1"/>
                </a:solidFill>
                <a:latin typeface="Verdana" pitchFamily="34" charset="0"/>
                <a:ea typeface="ＭＳ Ｐゴシック" pitchFamily="34" charset="-128"/>
              </a:defRPr>
            </a:lvl3pPr>
            <a:lvl4pPr>
              <a:defRPr>
                <a:solidFill>
                  <a:schemeClr val="tx1"/>
                </a:solidFill>
                <a:latin typeface="Verdana" pitchFamily="34" charset="0"/>
                <a:ea typeface="ＭＳ Ｐゴシック" pitchFamily="34" charset="-128"/>
              </a:defRPr>
            </a:lvl4pPr>
            <a:lvl5pPr>
              <a:defRPr sz="1600">
                <a:solidFill>
                  <a:schemeClr val="tx1"/>
                </a:solidFill>
                <a:latin typeface="Verdana" pitchFamily="34" charset="0"/>
                <a:ea typeface="ＭＳ Ｐゴシック" pitchFamily="34" charset="-128"/>
              </a:defRPr>
            </a:lvl5pPr>
            <a:lvl6pPr eaLnBrk="0" hangingPunct="0">
              <a:defRPr sz="1600">
                <a:solidFill>
                  <a:schemeClr val="tx1"/>
                </a:solidFill>
                <a:latin typeface="Verdana" pitchFamily="34" charset="0"/>
                <a:ea typeface="ＭＳ Ｐゴシック" pitchFamily="34" charset="-128"/>
              </a:defRPr>
            </a:lvl6pPr>
            <a:lvl7pPr eaLnBrk="0" hangingPunct="0">
              <a:defRPr sz="1600">
                <a:solidFill>
                  <a:schemeClr val="tx1"/>
                </a:solidFill>
                <a:latin typeface="Verdana" pitchFamily="34" charset="0"/>
                <a:ea typeface="ＭＳ Ｐゴシック" pitchFamily="34" charset="-128"/>
              </a:defRPr>
            </a:lvl7pPr>
            <a:lvl8pPr eaLnBrk="0" hangingPunct="0">
              <a:defRPr sz="1600">
                <a:solidFill>
                  <a:schemeClr val="tx1"/>
                </a:solidFill>
                <a:latin typeface="Verdana" pitchFamily="34" charset="0"/>
                <a:ea typeface="ＭＳ Ｐゴシック" pitchFamily="34" charset="-128"/>
              </a:defRPr>
            </a:lvl8pPr>
            <a:lvl9pPr eaLnBrk="0" hangingPunct="0">
              <a:defRPr sz="1600">
                <a:solidFill>
                  <a:schemeClr val="tx1"/>
                </a:solidFill>
                <a:latin typeface="Verdana" pitchFamily="34" charset="0"/>
                <a:ea typeface="ＭＳ Ｐゴシック" pitchFamily="34" charset="-128"/>
              </a:defRPr>
            </a:lvl9pPr>
          </a:lstStyle>
          <a:p>
            <a:pPr>
              <a:buFont typeface="Wingdings" pitchFamily="2" charset="2"/>
              <a:buChar char="Ø"/>
            </a:pPr>
            <a:r>
              <a:rPr lang="de-DE" altLang="de-DE" dirty="0">
                <a:cs typeface="Arial" charset="0"/>
              </a:rPr>
              <a:t>Schaffung von zusätzlichen  </a:t>
            </a:r>
            <a:r>
              <a:rPr lang="de-DE" altLang="de-DE" b="1" dirty="0" smtClean="0">
                <a:cs typeface="Arial" charset="0"/>
              </a:rPr>
              <a:t>Diskussionsforen</a:t>
            </a:r>
          </a:p>
          <a:p>
            <a:pPr marL="0" indent="0"/>
            <a:endParaRPr lang="de-DE" altLang="de-DE" dirty="0">
              <a:cs typeface="Arial" charset="0"/>
            </a:endParaRPr>
          </a:p>
          <a:p>
            <a:pPr>
              <a:buFont typeface="Wingdings" pitchFamily="2" charset="2"/>
              <a:buChar char="Ø"/>
            </a:pPr>
            <a:r>
              <a:rPr lang="de-DE" altLang="de-DE" dirty="0">
                <a:cs typeface="Arial" charset="0"/>
              </a:rPr>
              <a:t>Breite </a:t>
            </a:r>
            <a:r>
              <a:rPr lang="de-DE" altLang="de-DE" b="1" dirty="0" smtClean="0">
                <a:cs typeface="Arial" charset="0"/>
              </a:rPr>
              <a:t>Beteiligung, </a:t>
            </a:r>
            <a:r>
              <a:rPr lang="de-DE" altLang="de-DE" dirty="0" smtClean="0">
                <a:cs typeface="Arial" charset="0"/>
              </a:rPr>
              <a:t>z. B. durch: interne </a:t>
            </a:r>
            <a:r>
              <a:rPr lang="de-DE" altLang="de-DE" dirty="0">
                <a:cs typeface="Arial" charset="0"/>
              </a:rPr>
              <a:t>Evaluationen, </a:t>
            </a:r>
            <a:r>
              <a:rPr lang="de-DE" altLang="de-DE" dirty="0" smtClean="0">
                <a:cs typeface="Arial" charset="0"/>
              </a:rPr>
              <a:t>Schulentwicklungsprogramm, KESCH (Kommunikation Eltern Schule)</a:t>
            </a:r>
            <a:endParaRPr lang="de-DE" altLang="de-DE" dirty="0">
              <a:cs typeface="Arial" charset="0"/>
            </a:endParaRPr>
          </a:p>
        </p:txBody>
      </p:sp>
      <p:sp>
        <p:nvSpPr>
          <p:cNvPr id="29701" name="Titel 1"/>
          <p:cNvSpPr txBox="1">
            <a:spLocks/>
          </p:cNvSpPr>
          <p:nvPr/>
        </p:nvSpPr>
        <p:spPr bwMode="auto">
          <a:xfrm>
            <a:off x="1303338" y="401638"/>
            <a:ext cx="4978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Verdana" pitchFamily="34" charset="0"/>
                <a:ea typeface="ＭＳ Ｐゴシック" pitchFamily="34" charset="-128"/>
              </a:defRPr>
            </a:lvl1pPr>
            <a:lvl2pPr>
              <a:defRPr sz="2400">
                <a:solidFill>
                  <a:schemeClr val="tx1"/>
                </a:solidFill>
                <a:latin typeface="Verdana" pitchFamily="34" charset="0"/>
                <a:ea typeface="ＭＳ Ｐゴシック" pitchFamily="34" charset="-128"/>
              </a:defRPr>
            </a:lvl2pPr>
            <a:lvl3pPr>
              <a:defRPr sz="2000">
                <a:solidFill>
                  <a:schemeClr val="tx1"/>
                </a:solidFill>
                <a:latin typeface="Verdana" pitchFamily="34" charset="0"/>
                <a:ea typeface="ＭＳ Ｐゴシック" pitchFamily="34" charset="-128"/>
              </a:defRPr>
            </a:lvl3pPr>
            <a:lvl4pPr>
              <a:defRPr>
                <a:solidFill>
                  <a:schemeClr val="tx1"/>
                </a:solidFill>
                <a:latin typeface="Verdana" pitchFamily="34" charset="0"/>
                <a:ea typeface="ＭＳ Ｐゴシック" pitchFamily="34" charset="-128"/>
              </a:defRPr>
            </a:lvl4pPr>
            <a:lvl5pPr>
              <a:defRPr sz="1600">
                <a:solidFill>
                  <a:schemeClr val="tx1"/>
                </a:solidFill>
                <a:latin typeface="Verdana" pitchFamily="34" charset="0"/>
                <a:ea typeface="ＭＳ Ｐゴシック" pitchFamily="34" charset="-128"/>
              </a:defRPr>
            </a:lvl5pPr>
            <a:lvl6pPr eaLnBrk="0" hangingPunct="0">
              <a:defRPr sz="1600">
                <a:solidFill>
                  <a:schemeClr val="tx1"/>
                </a:solidFill>
                <a:latin typeface="Verdana" pitchFamily="34" charset="0"/>
                <a:ea typeface="ＭＳ Ｐゴシック" pitchFamily="34" charset="-128"/>
              </a:defRPr>
            </a:lvl6pPr>
            <a:lvl7pPr eaLnBrk="0" hangingPunct="0">
              <a:defRPr sz="1600">
                <a:solidFill>
                  <a:schemeClr val="tx1"/>
                </a:solidFill>
                <a:latin typeface="Verdana" pitchFamily="34" charset="0"/>
                <a:ea typeface="ＭＳ Ｐゴシック" pitchFamily="34" charset="-128"/>
              </a:defRPr>
            </a:lvl7pPr>
            <a:lvl8pPr eaLnBrk="0" hangingPunct="0">
              <a:defRPr sz="1600">
                <a:solidFill>
                  <a:schemeClr val="tx1"/>
                </a:solidFill>
                <a:latin typeface="Verdana" pitchFamily="34" charset="0"/>
                <a:ea typeface="ＭＳ Ｐゴシック" pitchFamily="34" charset="-128"/>
              </a:defRPr>
            </a:lvl8pPr>
            <a:lvl9pPr eaLnBrk="0" hangingPunct="0">
              <a:defRPr sz="1600">
                <a:solidFill>
                  <a:schemeClr val="tx1"/>
                </a:solidFill>
                <a:latin typeface="Verdana" pitchFamily="34" charset="0"/>
                <a:ea typeface="ＭＳ Ｐゴシック" pitchFamily="34" charset="-128"/>
              </a:defRPr>
            </a:lvl9pPr>
          </a:lstStyle>
          <a:p>
            <a:pPr eaLnBrk="1" hangingPunct="1"/>
            <a:r>
              <a:rPr lang="de-DE" altLang="de-DE" sz="1800">
                <a:solidFill>
                  <a:srgbClr val="006600"/>
                </a:solidFill>
              </a:rPr>
              <a:t>Demokratische Schulkultur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nummernplatzhalt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Verdana" pitchFamily="34" charset="0"/>
                <a:ea typeface="ＭＳ Ｐゴシック" pitchFamily="34" charset="-128"/>
              </a:defRPr>
            </a:lvl1pPr>
            <a:lvl2pPr>
              <a:defRPr sz="2400">
                <a:solidFill>
                  <a:schemeClr val="tx1"/>
                </a:solidFill>
                <a:latin typeface="Verdana" pitchFamily="34" charset="0"/>
                <a:ea typeface="ＭＳ Ｐゴシック" pitchFamily="34" charset="-128"/>
              </a:defRPr>
            </a:lvl2pPr>
            <a:lvl3pPr>
              <a:defRPr sz="2000">
                <a:solidFill>
                  <a:schemeClr val="tx1"/>
                </a:solidFill>
                <a:latin typeface="Verdana" pitchFamily="34" charset="0"/>
                <a:ea typeface="ＭＳ Ｐゴシック" pitchFamily="34" charset="-128"/>
              </a:defRPr>
            </a:lvl3pPr>
            <a:lvl4pPr>
              <a:defRPr>
                <a:solidFill>
                  <a:schemeClr val="tx1"/>
                </a:solidFill>
                <a:latin typeface="Verdana" pitchFamily="34" charset="0"/>
                <a:ea typeface="ＭＳ Ｐゴシック" pitchFamily="34" charset="-128"/>
              </a:defRPr>
            </a:lvl4pPr>
            <a:lvl5pPr>
              <a:defRPr sz="1600">
                <a:solidFill>
                  <a:schemeClr val="tx1"/>
                </a:solidFill>
                <a:latin typeface="Verdana" pitchFamily="34" charset="0"/>
                <a:ea typeface="ＭＳ Ｐゴシック" pitchFamily="34" charset="-128"/>
              </a:defRPr>
            </a:lvl5pPr>
            <a:lvl6pPr eaLnBrk="0" hangingPunct="0">
              <a:defRPr sz="1600">
                <a:solidFill>
                  <a:schemeClr val="tx1"/>
                </a:solidFill>
                <a:latin typeface="Verdana" pitchFamily="34" charset="0"/>
                <a:ea typeface="ＭＳ Ｐゴシック" pitchFamily="34" charset="-128"/>
              </a:defRPr>
            </a:lvl6pPr>
            <a:lvl7pPr eaLnBrk="0" hangingPunct="0">
              <a:defRPr sz="1600">
                <a:solidFill>
                  <a:schemeClr val="tx1"/>
                </a:solidFill>
                <a:latin typeface="Verdana" pitchFamily="34" charset="0"/>
                <a:ea typeface="ＭＳ Ｐゴシック" pitchFamily="34" charset="-128"/>
              </a:defRPr>
            </a:lvl7pPr>
            <a:lvl8pPr eaLnBrk="0" hangingPunct="0">
              <a:defRPr sz="1600">
                <a:solidFill>
                  <a:schemeClr val="tx1"/>
                </a:solidFill>
                <a:latin typeface="Verdana" pitchFamily="34" charset="0"/>
                <a:ea typeface="ＭＳ Ｐゴシック" pitchFamily="34" charset="-128"/>
              </a:defRPr>
            </a:lvl8pPr>
            <a:lvl9pPr eaLnBrk="0" hangingPunct="0">
              <a:defRPr sz="1600">
                <a:solidFill>
                  <a:schemeClr val="tx1"/>
                </a:solidFill>
                <a:latin typeface="Verdana" pitchFamily="34" charset="0"/>
                <a:ea typeface="ＭＳ Ｐゴシック" pitchFamily="34" charset="-128"/>
              </a:defRPr>
            </a:lvl9pPr>
          </a:lstStyle>
          <a:p>
            <a:fld id="{3E898EC6-B30A-48B8-8D50-980BEDEBA8B0}" type="slidenum">
              <a:rPr lang="de-DE" altLang="de-DE" sz="1400" smtClean="0"/>
              <a:pPr/>
              <a:t>26</a:t>
            </a:fld>
            <a:endParaRPr lang="de-DE" altLang="de-DE" sz="1400" smtClean="0"/>
          </a:p>
        </p:txBody>
      </p:sp>
      <p:sp>
        <p:nvSpPr>
          <p:cNvPr id="30723" name="Titel 1"/>
          <p:cNvSpPr>
            <a:spLocks noGrp="1"/>
          </p:cNvSpPr>
          <p:nvPr>
            <p:ph type="title"/>
          </p:nvPr>
        </p:nvSpPr>
        <p:spPr>
          <a:xfrm>
            <a:off x="571500" y="3673475"/>
            <a:ext cx="8002588" cy="2122488"/>
          </a:xfrm>
        </p:spPr>
        <p:txBody>
          <a:bodyPr/>
          <a:lstStyle/>
          <a:p>
            <a:r>
              <a:rPr lang="de-DE" altLang="de-DE" dirty="0" smtClean="0">
                <a:solidFill>
                  <a:srgbClr val="006600"/>
                </a:solidFill>
                <a:ea typeface="ＭＳ Ｐゴシック" pitchFamily="34" charset="-128"/>
              </a:rPr>
              <a:t>5. POLITISCHE BILDUNG IM FACHUNTERRICHT </a:t>
            </a:r>
            <a:endParaRPr lang="de-DE" altLang="de-DE" sz="3000" dirty="0" smtClean="0">
              <a:solidFill>
                <a:srgbClr val="006600"/>
              </a:solidFill>
              <a:ea typeface="ＭＳ Ｐゴシック" pitchFamily="34" charset="-128"/>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Titel 1"/>
          <p:cNvSpPr>
            <a:spLocks noGrp="1"/>
          </p:cNvSpPr>
          <p:nvPr>
            <p:ph type="title"/>
          </p:nvPr>
        </p:nvSpPr>
        <p:spPr>
          <a:xfrm>
            <a:off x="3590925" y="3211513"/>
            <a:ext cx="2278063" cy="1020762"/>
          </a:xfrm>
        </p:spPr>
        <p:txBody>
          <a:bodyPr/>
          <a:lstStyle/>
          <a:p>
            <a:pPr algn="ctr"/>
            <a:r>
              <a:rPr lang="de-DE" altLang="de-DE" sz="2200" b="1" smtClean="0">
                <a:solidFill>
                  <a:srgbClr val="006600"/>
                </a:solidFill>
                <a:ea typeface="ＭＳ Ｐゴシック" pitchFamily="34" charset="-128"/>
              </a:rPr>
              <a:t>Leitfächer </a:t>
            </a:r>
            <a:br>
              <a:rPr lang="de-DE" altLang="de-DE" sz="2200" b="1" smtClean="0">
                <a:solidFill>
                  <a:srgbClr val="006600"/>
                </a:solidFill>
                <a:ea typeface="ＭＳ Ｐゴシック" pitchFamily="34" charset="-128"/>
              </a:rPr>
            </a:br>
            <a:r>
              <a:rPr lang="de-DE" altLang="de-DE" sz="2200" b="1" smtClean="0">
                <a:solidFill>
                  <a:srgbClr val="006600"/>
                </a:solidFill>
                <a:ea typeface="ＭＳ Ｐゴシック" pitchFamily="34" charset="-128"/>
              </a:rPr>
              <a:t>der Politischen Bildung</a:t>
            </a:r>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3604913776"/>
              </p:ext>
            </p:extLst>
          </p:nvPr>
        </p:nvGraphicFramePr>
        <p:xfrm>
          <a:off x="425303" y="850827"/>
          <a:ext cx="8623004" cy="56884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747" name="Foliennummernplatzhalt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Verdana" pitchFamily="34" charset="0"/>
                <a:ea typeface="ＭＳ Ｐゴシック" pitchFamily="34" charset="-128"/>
              </a:defRPr>
            </a:lvl1pPr>
            <a:lvl2pPr>
              <a:defRPr sz="2400">
                <a:solidFill>
                  <a:schemeClr val="tx1"/>
                </a:solidFill>
                <a:latin typeface="Verdana" pitchFamily="34" charset="0"/>
                <a:ea typeface="ＭＳ Ｐゴシック" pitchFamily="34" charset="-128"/>
              </a:defRPr>
            </a:lvl2pPr>
            <a:lvl3pPr>
              <a:defRPr sz="2000">
                <a:solidFill>
                  <a:schemeClr val="tx1"/>
                </a:solidFill>
                <a:latin typeface="Verdana" pitchFamily="34" charset="0"/>
                <a:ea typeface="ＭＳ Ｐゴシック" pitchFamily="34" charset="-128"/>
              </a:defRPr>
            </a:lvl3pPr>
            <a:lvl4pPr>
              <a:defRPr>
                <a:solidFill>
                  <a:schemeClr val="tx1"/>
                </a:solidFill>
                <a:latin typeface="Verdana" pitchFamily="34" charset="0"/>
                <a:ea typeface="ＭＳ Ｐゴシック" pitchFamily="34" charset="-128"/>
              </a:defRPr>
            </a:lvl4pPr>
            <a:lvl5pPr>
              <a:defRPr sz="1600">
                <a:solidFill>
                  <a:schemeClr val="tx1"/>
                </a:solidFill>
                <a:latin typeface="Verdana" pitchFamily="34" charset="0"/>
                <a:ea typeface="ＭＳ Ｐゴシック" pitchFamily="34" charset="-128"/>
              </a:defRPr>
            </a:lvl5pPr>
            <a:lvl6pPr eaLnBrk="0" hangingPunct="0">
              <a:defRPr sz="1600">
                <a:solidFill>
                  <a:schemeClr val="tx1"/>
                </a:solidFill>
                <a:latin typeface="Verdana" pitchFamily="34" charset="0"/>
                <a:ea typeface="ＭＳ Ｐゴシック" pitchFamily="34" charset="-128"/>
              </a:defRPr>
            </a:lvl6pPr>
            <a:lvl7pPr eaLnBrk="0" hangingPunct="0">
              <a:defRPr sz="1600">
                <a:solidFill>
                  <a:schemeClr val="tx1"/>
                </a:solidFill>
                <a:latin typeface="Verdana" pitchFamily="34" charset="0"/>
                <a:ea typeface="ＭＳ Ｐゴシック" pitchFamily="34" charset="-128"/>
              </a:defRPr>
            </a:lvl7pPr>
            <a:lvl8pPr eaLnBrk="0" hangingPunct="0">
              <a:defRPr sz="1600">
                <a:solidFill>
                  <a:schemeClr val="tx1"/>
                </a:solidFill>
                <a:latin typeface="Verdana" pitchFamily="34" charset="0"/>
                <a:ea typeface="ＭＳ Ｐゴシック" pitchFamily="34" charset="-128"/>
              </a:defRPr>
            </a:lvl8pPr>
            <a:lvl9pPr eaLnBrk="0" hangingPunct="0">
              <a:defRPr sz="1600">
                <a:solidFill>
                  <a:schemeClr val="tx1"/>
                </a:solidFill>
                <a:latin typeface="Verdana" pitchFamily="34" charset="0"/>
                <a:ea typeface="ＭＳ Ｐゴシック" pitchFamily="34" charset="-128"/>
              </a:defRPr>
            </a:lvl9pPr>
          </a:lstStyle>
          <a:p>
            <a:fld id="{2C1017D7-5A68-43D4-A5BE-F26908A8496F}" type="slidenum">
              <a:rPr lang="de-DE" altLang="de-DE" sz="1400" smtClean="0"/>
              <a:pPr/>
              <a:t>27</a:t>
            </a:fld>
            <a:endParaRPr lang="de-DE" altLang="de-DE" sz="1400"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a:xfrm>
            <a:off x="722313" y="860425"/>
            <a:ext cx="8002587" cy="566738"/>
          </a:xfrm>
        </p:spPr>
        <p:txBody>
          <a:bodyPr/>
          <a:lstStyle/>
          <a:p>
            <a:r>
              <a:rPr lang="de-DE" altLang="de-DE" sz="3000" b="1" smtClean="0">
                <a:solidFill>
                  <a:srgbClr val="006600"/>
                </a:solidFill>
                <a:ea typeface="ＭＳ Ｐゴシック" pitchFamily="34" charset="-128"/>
              </a:rPr>
              <a:t>Beispiele aus den MINT-Fächern</a:t>
            </a:r>
          </a:p>
        </p:txBody>
      </p:sp>
      <p:graphicFrame>
        <p:nvGraphicFramePr>
          <p:cNvPr id="3" name="Inhaltsplatzhalter 2"/>
          <p:cNvGraphicFramePr>
            <a:graphicFrameLocks noGrp="1"/>
          </p:cNvGraphicFramePr>
          <p:nvPr>
            <p:ph idx="1"/>
            <p:extLst>
              <p:ext uri="{D42A27DB-BD31-4B8C-83A1-F6EECF244321}">
                <p14:modId xmlns:p14="http://schemas.microsoft.com/office/powerpoint/2010/main" val="1267461380"/>
              </p:ext>
            </p:extLst>
          </p:nvPr>
        </p:nvGraphicFramePr>
        <p:xfrm>
          <a:off x="382773" y="1421395"/>
          <a:ext cx="8598266" cy="5181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2" name="Foliennummernplatzhalt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Verdana" pitchFamily="34" charset="0"/>
                <a:ea typeface="ＭＳ Ｐゴシック" pitchFamily="34" charset="-128"/>
              </a:defRPr>
            </a:lvl1pPr>
            <a:lvl2pPr>
              <a:defRPr sz="2400">
                <a:solidFill>
                  <a:schemeClr val="tx1"/>
                </a:solidFill>
                <a:latin typeface="Verdana" pitchFamily="34" charset="0"/>
                <a:ea typeface="ＭＳ Ｐゴシック" pitchFamily="34" charset="-128"/>
              </a:defRPr>
            </a:lvl2pPr>
            <a:lvl3pPr>
              <a:defRPr sz="2000">
                <a:solidFill>
                  <a:schemeClr val="tx1"/>
                </a:solidFill>
                <a:latin typeface="Verdana" pitchFamily="34" charset="0"/>
                <a:ea typeface="ＭＳ Ｐゴシック" pitchFamily="34" charset="-128"/>
              </a:defRPr>
            </a:lvl3pPr>
            <a:lvl4pPr>
              <a:defRPr>
                <a:solidFill>
                  <a:schemeClr val="tx1"/>
                </a:solidFill>
                <a:latin typeface="Verdana" pitchFamily="34" charset="0"/>
                <a:ea typeface="ＭＳ Ｐゴシック" pitchFamily="34" charset="-128"/>
              </a:defRPr>
            </a:lvl4pPr>
            <a:lvl5pPr>
              <a:defRPr sz="1600">
                <a:solidFill>
                  <a:schemeClr val="tx1"/>
                </a:solidFill>
                <a:latin typeface="Verdana" pitchFamily="34" charset="0"/>
                <a:ea typeface="ＭＳ Ｐゴシック" pitchFamily="34" charset="-128"/>
              </a:defRPr>
            </a:lvl5pPr>
            <a:lvl6pPr eaLnBrk="0" hangingPunct="0">
              <a:defRPr sz="1600">
                <a:solidFill>
                  <a:schemeClr val="tx1"/>
                </a:solidFill>
                <a:latin typeface="Verdana" pitchFamily="34" charset="0"/>
                <a:ea typeface="ＭＳ Ｐゴシック" pitchFamily="34" charset="-128"/>
              </a:defRPr>
            </a:lvl6pPr>
            <a:lvl7pPr eaLnBrk="0" hangingPunct="0">
              <a:defRPr sz="1600">
                <a:solidFill>
                  <a:schemeClr val="tx1"/>
                </a:solidFill>
                <a:latin typeface="Verdana" pitchFamily="34" charset="0"/>
                <a:ea typeface="ＭＳ Ｐゴシック" pitchFamily="34" charset="-128"/>
              </a:defRPr>
            </a:lvl7pPr>
            <a:lvl8pPr eaLnBrk="0" hangingPunct="0">
              <a:defRPr sz="1600">
                <a:solidFill>
                  <a:schemeClr val="tx1"/>
                </a:solidFill>
                <a:latin typeface="Verdana" pitchFamily="34" charset="0"/>
                <a:ea typeface="ＭＳ Ｐゴシック" pitchFamily="34" charset="-128"/>
              </a:defRPr>
            </a:lvl8pPr>
            <a:lvl9pPr eaLnBrk="0" hangingPunct="0">
              <a:defRPr sz="1600">
                <a:solidFill>
                  <a:schemeClr val="tx1"/>
                </a:solidFill>
                <a:latin typeface="Verdana" pitchFamily="34" charset="0"/>
                <a:ea typeface="ＭＳ Ｐゴシック" pitchFamily="34" charset="-128"/>
              </a:defRPr>
            </a:lvl9pPr>
          </a:lstStyle>
          <a:p>
            <a:fld id="{64DB6097-B73A-4714-89BC-C465B0A73585}" type="slidenum">
              <a:rPr lang="de-DE" altLang="de-DE" sz="1400" smtClean="0"/>
              <a:pPr/>
              <a:t>28</a:t>
            </a:fld>
            <a:endParaRPr lang="de-DE" altLang="de-DE" sz="140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a:xfrm>
            <a:off x="747713" y="784225"/>
            <a:ext cx="8002587" cy="566738"/>
          </a:xfrm>
        </p:spPr>
        <p:txBody>
          <a:bodyPr/>
          <a:lstStyle/>
          <a:p>
            <a:r>
              <a:rPr lang="de-DE" altLang="de-DE" sz="3000" b="1" smtClean="0">
                <a:solidFill>
                  <a:srgbClr val="006600"/>
                </a:solidFill>
                <a:ea typeface="ＭＳ Ｐゴシック" pitchFamily="34" charset="-128"/>
              </a:rPr>
              <a:t>Beispiele aus weiteren Fächern</a:t>
            </a:r>
          </a:p>
        </p:txBody>
      </p:sp>
      <p:graphicFrame>
        <p:nvGraphicFramePr>
          <p:cNvPr id="3" name="Inhaltsplatzhalter 2"/>
          <p:cNvGraphicFramePr>
            <a:graphicFrameLocks noGrp="1"/>
          </p:cNvGraphicFramePr>
          <p:nvPr>
            <p:ph idx="1"/>
            <p:extLst>
              <p:ext uri="{D42A27DB-BD31-4B8C-83A1-F6EECF244321}">
                <p14:modId xmlns:p14="http://schemas.microsoft.com/office/powerpoint/2010/main" val="4131128803"/>
              </p:ext>
            </p:extLst>
          </p:nvPr>
        </p:nvGraphicFramePr>
        <p:xfrm>
          <a:off x="308345" y="1392866"/>
          <a:ext cx="8739962" cy="5135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796" name="Foliennummernplatzhalt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Verdana" pitchFamily="34" charset="0"/>
                <a:ea typeface="ＭＳ Ｐゴシック" pitchFamily="34" charset="-128"/>
              </a:defRPr>
            </a:lvl1pPr>
            <a:lvl2pPr>
              <a:defRPr sz="2400">
                <a:solidFill>
                  <a:schemeClr val="tx1"/>
                </a:solidFill>
                <a:latin typeface="Verdana" pitchFamily="34" charset="0"/>
                <a:ea typeface="ＭＳ Ｐゴシック" pitchFamily="34" charset="-128"/>
              </a:defRPr>
            </a:lvl2pPr>
            <a:lvl3pPr>
              <a:defRPr sz="2000">
                <a:solidFill>
                  <a:schemeClr val="tx1"/>
                </a:solidFill>
                <a:latin typeface="Verdana" pitchFamily="34" charset="0"/>
                <a:ea typeface="ＭＳ Ｐゴシック" pitchFamily="34" charset="-128"/>
              </a:defRPr>
            </a:lvl3pPr>
            <a:lvl4pPr>
              <a:defRPr>
                <a:solidFill>
                  <a:schemeClr val="tx1"/>
                </a:solidFill>
                <a:latin typeface="Verdana" pitchFamily="34" charset="0"/>
                <a:ea typeface="ＭＳ Ｐゴシック" pitchFamily="34" charset="-128"/>
              </a:defRPr>
            </a:lvl4pPr>
            <a:lvl5pPr>
              <a:defRPr sz="1600">
                <a:solidFill>
                  <a:schemeClr val="tx1"/>
                </a:solidFill>
                <a:latin typeface="Verdana" pitchFamily="34" charset="0"/>
                <a:ea typeface="ＭＳ Ｐゴシック" pitchFamily="34" charset="-128"/>
              </a:defRPr>
            </a:lvl5pPr>
            <a:lvl6pPr eaLnBrk="0" hangingPunct="0">
              <a:defRPr sz="1600">
                <a:solidFill>
                  <a:schemeClr val="tx1"/>
                </a:solidFill>
                <a:latin typeface="Verdana" pitchFamily="34" charset="0"/>
                <a:ea typeface="ＭＳ Ｐゴシック" pitchFamily="34" charset="-128"/>
              </a:defRPr>
            </a:lvl6pPr>
            <a:lvl7pPr eaLnBrk="0" hangingPunct="0">
              <a:defRPr sz="1600">
                <a:solidFill>
                  <a:schemeClr val="tx1"/>
                </a:solidFill>
                <a:latin typeface="Verdana" pitchFamily="34" charset="0"/>
                <a:ea typeface="ＭＳ Ｐゴシック" pitchFamily="34" charset="-128"/>
              </a:defRPr>
            </a:lvl7pPr>
            <a:lvl8pPr eaLnBrk="0" hangingPunct="0">
              <a:defRPr sz="1600">
                <a:solidFill>
                  <a:schemeClr val="tx1"/>
                </a:solidFill>
                <a:latin typeface="Verdana" pitchFamily="34" charset="0"/>
                <a:ea typeface="ＭＳ Ｐゴシック" pitchFamily="34" charset="-128"/>
              </a:defRPr>
            </a:lvl8pPr>
            <a:lvl9pPr eaLnBrk="0" hangingPunct="0">
              <a:defRPr sz="1600">
                <a:solidFill>
                  <a:schemeClr val="tx1"/>
                </a:solidFill>
                <a:latin typeface="Verdana" pitchFamily="34" charset="0"/>
                <a:ea typeface="ＭＳ Ｐゴシック" pitchFamily="34" charset="-128"/>
              </a:defRPr>
            </a:lvl9pPr>
          </a:lstStyle>
          <a:p>
            <a:fld id="{626A03F5-06EE-4D07-839E-3277FAF3292A}" type="slidenum">
              <a:rPr lang="de-DE" altLang="de-DE" sz="1400" smtClean="0"/>
              <a:pPr/>
              <a:t>29</a:t>
            </a:fld>
            <a:endParaRPr lang="de-DE" altLang="de-DE" sz="140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660400" y="904875"/>
            <a:ext cx="8002588" cy="1143000"/>
          </a:xfrm>
        </p:spPr>
        <p:txBody>
          <a:bodyPr/>
          <a:lstStyle/>
          <a:p>
            <a:r>
              <a:rPr lang="de-DE" altLang="de-DE" sz="3000" b="1" smtClean="0">
                <a:solidFill>
                  <a:srgbClr val="006600"/>
                </a:solidFill>
                <a:ea typeface="ＭＳ Ｐゴシック" pitchFamily="34" charset="-128"/>
              </a:rPr>
              <a:t>Herausforderungen für Politische Bildung </a:t>
            </a:r>
          </a:p>
        </p:txBody>
      </p:sp>
      <p:sp>
        <p:nvSpPr>
          <p:cNvPr id="7171" name="Inhaltsplatzhalter 2"/>
          <p:cNvSpPr>
            <a:spLocks noGrp="1"/>
          </p:cNvSpPr>
          <p:nvPr>
            <p:ph idx="1"/>
          </p:nvPr>
        </p:nvSpPr>
        <p:spPr>
          <a:xfrm>
            <a:off x="684213" y="1912938"/>
            <a:ext cx="8002587" cy="4468812"/>
          </a:xfrm>
        </p:spPr>
        <p:txBody>
          <a:bodyPr/>
          <a:lstStyle/>
          <a:p>
            <a:r>
              <a:rPr lang="de-DE" altLang="de-DE" dirty="0" smtClean="0">
                <a:ea typeface="ＭＳ Ｐゴシック" pitchFamily="34" charset="-128"/>
              </a:rPr>
              <a:t>Zunahme extremistischer und demokratiefeindlicher Bewegungen </a:t>
            </a:r>
          </a:p>
          <a:p>
            <a:r>
              <a:rPr lang="de-DE" altLang="de-DE" dirty="0" smtClean="0">
                <a:ea typeface="ＭＳ Ｐゴシック" pitchFamily="34" charset="-128"/>
              </a:rPr>
              <a:t>weltweite Migrationsbewegungen</a:t>
            </a:r>
          </a:p>
          <a:p>
            <a:r>
              <a:rPr lang="de-DE" altLang="de-DE" dirty="0" smtClean="0">
                <a:ea typeface="ＭＳ Ｐゴシック" pitchFamily="34" charset="-128"/>
              </a:rPr>
              <a:t>zunehmende gesellschaftliche Heterogenität </a:t>
            </a:r>
          </a:p>
          <a:p>
            <a:r>
              <a:rPr lang="de-DE" altLang="de-DE" dirty="0" smtClean="0">
                <a:ea typeface="ＭＳ Ｐゴシック" pitchFamily="34" charset="-128"/>
              </a:rPr>
              <a:t>fortschreitende ökonomische und kulturelle Globalisierung </a:t>
            </a:r>
          </a:p>
          <a:p>
            <a:r>
              <a:rPr lang="de-DE" altLang="de-DE" dirty="0" smtClean="0">
                <a:ea typeface="ＭＳ Ｐゴシック" pitchFamily="34" charset="-128"/>
              </a:rPr>
              <a:t>Klimawandel </a:t>
            </a:r>
          </a:p>
          <a:p>
            <a:r>
              <a:rPr lang="de-DE" altLang="de-DE" dirty="0" smtClean="0">
                <a:ea typeface="ＭＳ Ｐゴシック" pitchFamily="34" charset="-128"/>
              </a:rPr>
              <a:t>Digitalisierung in vielen Lebensbereichen </a:t>
            </a:r>
          </a:p>
          <a:p>
            <a:endParaRPr lang="de-DE" altLang="de-DE" dirty="0" smtClean="0">
              <a:ea typeface="ＭＳ Ｐゴシック" pitchFamily="34" charset="-128"/>
            </a:endParaRPr>
          </a:p>
        </p:txBody>
      </p:sp>
      <p:sp>
        <p:nvSpPr>
          <p:cNvPr id="7172" name="Foliennummernplatzhalt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Verdana" pitchFamily="34" charset="0"/>
                <a:ea typeface="ＭＳ Ｐゴシック" pitchFamily="34" charset="-128"/>
              </a:defRPr>
            </a:lvl1pPr>
            <a:lvl2pPr>
              <a:defRPr sz="2400">
                <a:solidFill>
                  <a:schemeClr val="tx1"/>
                </a:solidFill>
                <a:latin typeface="Verdana" pitchFamily="34" charset="0"/>
                <a:ea typeface="ＭＳ Ｐゴシック" pitchFamily="34" charset="-128"/>
              </a:defRPr>
            </a:lvl2pPr>
            <a:lvl3pPr>
              <a:defRPr sz="2000">
                <a:solidFill>
                  <a:schemeClr val="tx1"/>
                </a:solidFill>
                <a:latin typeface="Verdana" pitchFamily="34" charset="0"/>
                <a:ea typeface="ＭＳ Ｐゴシック" pitchFamily="34" charset="-128"/>
              </a:defRPr>
            </a:lvl3pPr>
            <a:lvl4pPr>
              <a:defRPr>
                <a:solidFill>
                  <a:schemeClr val="tx1"/>
                </a:solidFill>
                <a:latin typeface="Verdana" pitchFamily="34" charset="0"/>
                <a:ea typeface="ＭＳ Ｐゴシック" pitchFamily="34" charset="-128"/>
              </a:defRPr>
            </a:lvl4pPr>
            <a:lvl5pPr>
              <a:defRPr sz="1600">
                <a:solidFill>
                  <a:schemeClr val="tx1"/>
                </a:solidFill>
                <a:latin typeface="Verdana" pitchFamily="34" charset="0"/>
                <a:ea typeface="ＭＳ Ｐゴシック" pitchFamily="34" charset="-128"/>
              </a:defRPr>
            </a:lvl5pPr>
            <a:lvl6pPr eaLnBrk="0" hangingPunct="0">
              <a:defRPr sz="1600">
                <a:solidFill>
                  <a:schemeClr val="tx1"/>
                </a:solidFill>
                <a:latin typeface="Verdana" pitchFamily="34" charset="0"/>
                <a:ea typeface="ＭＳ Ｐゴシック" pitchFamily="34" charset="-128"/>
              </a:defRPr>
            </a:lvl6pPr>
            <a:lvl7pPr eaLnBrk="0" hangingPunct="0">
              <a:defRPr sz="1600">
                <a:solidFill>
                  <a:schemeClr val="tx1"/>
                </a:solidFill>
                <a:latin typeface="Verdana" pitchFamily="34" charset="0"/>
                <a:ea typeface="ＭＳ Ｐゴシック" pitchFamily="34" charset="-128"/>
              </a:defRPr>
            </a:lvl7pPr>
            <a:lvl8pPr eaLnBrk="0" hangingPunct="0">
              <a:defRPr sz="1600">
                <a:solidFill>
                  <a:schemeClr val="tx1"/>
                </a:solidFill>
                <a:latin typeface="Verdana" pitchFamily="34" charset="0"/>
                <a:ea typeface="ＭＳ Ｐゴシック" pitchFamily="34" charset="-128"/>
              </a:defRPr>
            </a:lvl8pPr>
            <a:lvl9pPr eaLnBrk="0" hangingPunct="0">
              <a:defRPr sz="1600">
                <a:solidFill>
                  <a:schemeClr val="tx1"/>
                </a:solidFill>
                <a:latin typeface="Verdana" pitchFamily="34" charset="0"/>
                <a:ea typeface="ＭＳ Ｐゴシック" pitchFamily="34" charset="-128"/>
              </a:defRPr>
            </a:lvl9pPr>
          </a:lstStyle>
          <a:p>
            <a:fld id="{3C8013CA-EC87-44F0-A32C-7E3D5779F055}" type="slidenum">
              <a:rPr lang="de-DE" altLang="de-DE" sz="1400" smtClean="0"/>
              <a:pPr/>
              <a:t>3</a:t>
            </a:fld>
            <a:endParaRPr lang="de-DE" altLang="de-DE" sz="140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nummernplatzhalt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Verdana" pitchFamily="34" charset="0"/>
                <a:ea typeface="ＭＳ Ｐゴシック" pitchFamily="34" charset="-128"/>
              </a:defRPr>
            </a:lvl1pPr>
            <a:lvl2pPr>
              <a:defRPr sz="2400">
                <a:solidFill>
                  <a:schemeClr val="tx1"/>
                </a:solidFill>
                <a:latin typeface="Verdana" pitchFamily="34" charset="0"/>
                <a:ea typeface="ＭＳ Ｐゴシック" pitchFamily="34" charset="-128"/>
              </a:defRPr>
            </a:lvl2pPr>
            <a:lvl3pPr>
              <a:defRPr sz="2000">
                <a:solidFill>
                  <a:schemeClr val="tx1"/>
                </a:solidFill>
                <a:latin typeface="Verdana" pitchFamily="34" charset="0"/>
                <a:ea typeface="ＭＳ Ｐゴシック" pitchFamily="34" charset="-128"/>
              </a:defRPr>
            </a:lvl3pPr>
            <a:lvl4pPr>
              <a:defRPr>
                <a:solidFill>
                  <a:schemeClr val="tx1"/>
                </a:solidFill>
                <a:latin typeface="Verdana" pitchFamily="34" charset="0"/>
                <a:ea typeface="ＭＳ Ｐゴシック" pitchFamily="34" charset="-128"/>
              </a:defRPr>
            </a:lvl4pPr>
            <a:lvl5pPr>
              <a:defRPr sz="1600">
                <a:solidFill>
                  <a:schemeClr val="tx1"/>
                </a:solidFill>
                <a:latin typeface="Verdana" pitchFamily="34" charset="0"/>
                <a:ea typeface="ＭＳ Ｐゴシック" pitchFamily="34" charset="-128"/>
              </a:defRPr>
            </a:lvl5pPr>
            <a:lvl6pPr eaLnBrk="0" hangingPunct="0">
              <a:defRPr sz="1600">
                <a:solidFill>
                  <a:schemeClr val="tx1"/>
                </a:solidFill>
                <a:latin typeface="Verdana" pitchFamily="34" charset="0"/>
                <a:ea typeface="ＭＳ Ｐゴシック" pitchFamily="34" charset="-128"/>
              </a:defRPr>
            </a:lvl6pPr>
            <a:lvl7pPr eaLnBrk="0" hangingPunct="0">
              <a:defRPr sz="1600">
                <a:solidFill>
                  <a:schemeClr val="tx1"/>
                </a:solidFill>
                <a:latin typeface="Verdana" pitchFamily="34" charset="0"/>
                <a:ea typeface="ＭＳ Ｐゴシック" pitchFamily="34" charset="-128"/>
              </a:defRPr>
            </a:lvl7pPr>
            <a:lvl8pPr eaLnBrk="0" hangingPunct="0">
              <a:defRPr sz="1600">
                <a:solidFill>
                  <a:schemeClr val="tx1"/>
                </a:solidFill>
                <a:latin typeface="Verdana" pitchFamily="34" charset="0"/>
                <a:ea typeface="ＭＳ Ｐゴシック" pitchFamily="34" charset="-128"/>
              </a:defRPr>
            </a:lvl8pPr>
            <a:lvl9pPr eaLnBrk="0" hangingPunct="0">
              <a:defRPr sz="1600">
                <a:solidFill>
                  <a:schemeClr val="tx1"/>
                </a:solidFill>
                <a:latin typeface="Verdana" pitchFamily="34" charset="0"/>
                <a:ea typeface="ＭＳ Ｐゴシック" pitchFamily="34" charset="-128"/>
              </a:defRPr>
            </a:lvl9pPr>
          </a:lstStyle>
          <a:p>
            <a:fld id="{8ED69568-6AAC-4DB3-BA17-D21AF6150020}" type="slidenum">
              <a:rPr lang="de-DE" altLang="de-DE" sz="1400" smtClean="0"/>
              <a:pPr/>
              <a:t>30</a:t>
            </a:fld>
            <a:endParaRPr lang="de-DE" altLang="de-DE" sz="1400" smtClean="0"/>
          </a:p>
        </p:txBody>
      </p:sp>
      <p:sp>
        <p:nvSpPr>
          <p:cNvPr id="35843" name="Titel 1"/>
          <p:cNvSpPr>
            <a:spLocks noGrp="1"/>
          </p:cNvSpPr>
          <p:nvPr>
            <p:ph type="title"/>
          </p:nvPr>
        </p:nvSpPr>
        <p:spPr>
          <a:xfrm>
            <a:off x="549275" y="3868738"/>
            <a:ext cx="8002588" cy="1752600"/>
          </a:xfrm>
        </p:spPr>
        <p:txBody>
          <a:bodyPr/>
          <a:lstStyle/>
          <a:p>
            <a:r>
              <a:rPr lang="de-DE" altLang="de-DE" dirty="0" smtClean="0">
                <a:solidFill>
                  <a:srgbClr val="006600"/>
                </a:solidFill>
                <a:ea typeface="ＭＳ Ｐゴシック" pitchFamily="34" charset="-128"/>
              </a:rPr>
              <a:t>6. UNTERSTÜTZUNGSANGEBOTE ZUR UMSETZUNG VON POLITISCHER BILDUNG AN SCHULEN </a:t>
            </a:r>
            <a:br>
              <a:rPr lang="de-DE" altLang="de-DE" dirty="0" smtClean="0">
                <a:solidFill>
                  <a:srgbClr val="006600"/>
                </a:solidFill>
                <a:ea typeface="ＭＳ Ｐゴシック" pitchFamily="34" charset="-128"/>
              </a:rPr>
            </a:br>
            <a:endParaRPr lang="de-DE" altLang="de-DE" dirty="0" smtClean="0">
              <a:solidFill>
                <a:srgbClr val="006600"/>
              </a:solidFill>
              <a:ea typeface="ＭＳ Ｐゴシック" pitchFamily="34" charset="-128"/>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1513" y="963613"/>
            <a:ext cx="8002587" cy="763587"/>
          </a:xfrm>
        </p:spPr>
        <p:txBody>
          <a:bodyPr/>
          <a:lstStyle/>
          <a:p>
            <a:r>
              <a:rPr lang="de-DE" b="1" dirty="0" smtClean="0">
                <a:solidFill>
                  <a:srgbClr val="008000"/>
                </a:solidFill>
              </a:rPr>
              <a:t>Handreichungen des ISB </a:t>
            </a:r>
            <a:endParaRPr lang="de-DE" b="1" dirty="0">
              <a:solidFill>
                <a:srgbClr val="008000"/>
              </a:solidFill>
            </a:endParaRPr>
          </a:p>
        </p:txBody>
      </p:sp>
      <p:sp>
        <p:nvSpPr>
          <p:cNvPr id="4" name="Foliennummernplatzhalter 3"/>
          <p:cNvSpPr>
            <a:spLocks noGrp="1"/>
          </p:cNvSpPr>
          <p:nvPr>
            <p:ph type="sldNum" sz="quarter" idx="12"/>
          </p:nvPr>
        </p:nvSpPr>
        <p:spPr/>
        <p:txBody>
          <a:bodyPr/>
          <a:lstStyle/>
          <a:p>
            <a:pPr>
              <a:defRPr/>
            </a:pPr>
            <a:fld id="{CC658F98-2774-4BAF-A72E-69C1BF2891A7}" type="slidenum">
              <a:rPr lang="de-DE" altLang="de-DE" smtClean="0"/>
              <a:pPr>
                <a:defRPr/>
              </a:pPr>
              <a:t>31</a:t>
            </a:fld>
            <a:endParaRPr lang="de-DE" altLang="de-DE"/>
          </a:p>
        </p:txBody>
      </p:sp>
      <p:sp>
        <p:nvSpPr>
          <p:cNvPr id="5" name="Abgerundetes Rechteck 4"/>
          <p:cNvSpPr/>
          <p:nvPr/>
        </p:nvSpPr>
        <p:spPr>
          <a:xfrm>
            <a:off x="317301" y="1646890"/>
            <a:ext cx="8440427" cy="169370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5234" name="Picture 2" descr="Bild v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199" y="1759054"/>
            <a:ext cx="986400" cy="15425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hteck 5"/>
          <p:cNvSpPr/>
          <p:nvPr/>
        </p:nvSpPr>
        <p:spPr>
          <a:xfrm>
            <a:off x="2400300" y="1920923"/>
            <a:ext cx="5880100" cy="1015663"/>
          </a:xfrm>
          <a:prstGeom prst="rect">
            <a:avLst/>
          </a:prstGeom>
        </p:spPr>
        <p:txBody>
          <a:bodyPr wrap="square">
            <a:spAutoFit/>
          </a:bodyPr>
          <a:lstStyle/>
          <a:p>
            <a:r>
              <a:rPr lang="de-DE" altLang="de-DE" dirty="0"/>
              <a:t>Gesamtkonzept für die Politische Bildung an bayerischen Schulen. Verbindliche Bekanntmachung des Kultusministeriums (2017). </a:t>
            </a:r>
          </a:p>
        </p:txBody>
      </p:sp>
      <p:sp>
        <p:nvSpPr>
          <p:cNvPr id="8" name="Abgerundetes Rechteck 7"/>
          <p:cNvSpPr/>
          <p:nvPr/>
        </p:nvSpPr>
        <p:spPr>
          <a:xfrm>
            <a:off x="317300" y="3742390"/>
            <a:ext cx="8440427" cy="169370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5236" name="Picture 4" descr="Bild v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0" y="3832917"/>
            <a:ext cx="987425" cy="15126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hteck 6"/>
          <p:cNvSpPr/>
          <p:nvPr/>
        </p:nvSpPr>
        <p:spPr>
          <a:xfrm>
            <a:off x="2565400" y="4067223"/>
            <a:ext cx="5715000" cy="1015663"/>
          </a:xfrm>
          <a:prstGeom prst="rect">
            <a:avLst/>
          </a:prstGeom>
        </p:spPr>
        <p:txBody>
          <a:bodyPr wrap="square">
            <a:spAutoFit/>
          </a:bodyPr>
          <a:lstStyle/>
          <a:p>
            <a:r>
              <a:rPr lang="de-DE" altLang="de-DE" dirty="0"/>
              <a:t>Oberste Bildungsziele in Bayern. Art. 131 der Bayerischen Verfassung – Wertefundament des </a:t>
            </a:r>
            <a:r>
              <a:rPr lang="de-DE" altLang="de-DE" dirty="0" err="1"/>
              <a:t>LehrplanPLUS</a:t>
            </a:r>
            <a:r>
              <a:rPr lang="de-DE" altLang="de-DE" dirty="0"/>
              <a:t> (2016). </a:t>
            </a:r>
          </a:p>
        </p:txBody>
      </p:sp>
    </p:spTree>
    <p:extLst>
      <p:ext uri="{BB962C8B-B14F-4D97-AF65-F5344CB8AC3E}">
        <p14:creationId xmlns:p14="http://schemas.microsoft.com/office/powerpoint/2010/main" val="104177050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6200" y="747586"/>
            <a:ext cx="8002587" cy="712787"/>
          </a:xfrm>
        </p:spPr>
        <p:txBody>
          <a:bodyPr/>
          <a:lstStyle/>
          <a:p>
            <a:r>
              <a:rPr lang="de-DE" sz="3000" b="1" dirty="0" smtClean="0">
                <a:solidFill>
                  <a:srgbClr val="008000"/>
                </a:solidFill>
              </a:rPr>
              <a:t>Online-Portale des ISB </a:t>
            </a:r>
            <a:endParaRPr lang="de-DE" sz="3000" b="1" dirty="0">
              <a:solidFill>
                <a:srgbClr val="008000"/>
              </a:solidFill>
            </a:endParaRPr>
          </a:p>
        </p:txBody>
      </p:sp>
      <p:sp>
        <p:nvSpPr>
          <p:cNvPr id="4" name="Foliennummernplatzhalter 3"/>
          <p:cNvSpPr>
            <a:spLocks noGrp="1"/>
          </p:cNvSpPr>
          <p:nvPr>
            <p:ph type="sldNum" sz="quarter" idx="12"/>
          </p:nvPr>
        </p:nvSpPr>
        <p:spPr/>
        <p:txBody>
          <a:bodyPr/>
          <a:lstStyle/>
          <a:p>
            <a:pPr>
              <a:defRPr/>
            </a:pPr>
            <a:fld id="{CC658F98-2774-4BAF-A72E-69C1BF2891A7}" type="slidenum">
              <a:rPr lang="de-DE" altLang="de-DE" smtClean="0"/>
              <a:pPr>
                <a:defRPr/>
              </a:pPr>
              <a:t>32</a:t>
            </a:fld>
            <a:endParaRPr lang="de-DE" altLang="de-DE"/>
          </a:p>
        </p:txBody>
      </p:sp>
      <p:sp>
        <p:nvSpPr>
          <p:cNvPr id="5" name="Abgerundetes Rechteck 4"/>
          <p:cNvSpPr/>
          <p:nvPr/>
        </p:nvSpPr>
        <p:spPr>
          <a:xfrm>
            <a:off x="406200" y="1371473"/>
            <a:ext cx="8440427" cy="169370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Abgerundetes Rechteck 5"/>
          <p:cNvSpPr/>
          <p:nvPr/>
        </p:nvSpPr>
        <p:spPr>
          <a:xfrm>
            <a:off x="406200" y="3221690"/>
            <a:ext cx="8440427" cy="169370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Abgerundetes Rechteck 6"/>
          <p:cNvSpPr/>
          <p:nvPr/>
        </p:nvSpPr>
        <p:spPr>
          <a:xfrm>
            <a:off x="355399" y="5063190"/>
            <a:ext cx="8440427" cy="169370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4690" name="Picture 2" descr="Politischebild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636" y="1706357"/>
            <a:ext cx="1495425" cy="1023938"/>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p:cNvSpPr/>
          <p:nvPr/>
        </p:nvSpPr>
        <p:spPr>
          <a:xfrm>
            <a:off x="2646360" y="1596537"/>
            <a:ext cx="5824539" cy="1231106"/>
          </a:xfrm>
          <a:prstGeom prst="rect">
            <a:avLst/>
          </a:prstGeom>
        </p:spPr>
        <p:txBody>
          <a:bodyPr wrap="square">
            <a:spAutoFit/>
          </a:bodyPr>
          <a:lstStyle/>
          <a:p>
            <a:pPr marL="342900" indent="-342900">
              <a:spcBef>
                <a:spcPts val="600"/>
              </a:spcBef>
              <a:spcAft>
                <a:spcPts val="600"/>
              </a:spcAft>
              <a:buFont typeface="Wingdings" pitchFamily="2" charset="2"/>
              <a:buChar char="Ø"/>
              <a:defRPr/>
            </a:pPr>
            <a:r>
              <a:rPr lang="de-DE" sz="1800" dirty="0" smtClean="0">
                <a:latin typeface="+mn-lt"/>
                <a:hlinkClick r:id="rId3"/>
              </a:rPr>
              <a:t>www.politischebildung.schule.bayern.de</a:t>
            </a:r>
            <a:endParaRPr lang="de-DE" sz="1800" dirty="0" smtClean="0">
              <a:latin typeface="+mn-lt"/>
            </a:endParaRPr>
          </a:p>
          <a:p>
            <a:pPr marL="342900" indent="-342900">
              <a:spcBef>
                <a:spcPts val="600"/>
              </a:spcBef>
              <a:spcAft>
                <a:spcPts val="600"/>
              </a:spcAft>
              <a:buFont typeface="Wingdings" pitchFamily="2" charset="2"/>
              <a:buChar char="Ø"/>
              <a:defRPr/>
            </a:pPr>
            <a:r>
              <a:rPr lang="de-DE" sz="1800" dirty="0" smtClean="0">
                <a:latin typeface="+mn-lt"/>
                <a:hlinkClick r:id="rId4"/>
              </a:rPr>
              <a:t>www.bne.bayern.de</a:t>
            </a:r>
            <a:endParaRPr lang="de-DE" sz="1800" dirty="0" smtClean="0">
              <a:latin typeface="+mn-lt"/>
            </a:endParaRPr>
          </a:p>
          <a:p>
            <a:pPr marL="342900" indent="-342900">
              <a:spcBef>
                <a:spcPts val="600"/>
              </a:spcBef>
              <a:spcAft>
                <a:spcPts val="600"/>
              </a:spcAft>
              <a:buFont typeface="Wingdings" pitchFamily="2" charset="2"/>
              <a:buChar char="Ø"/>
              <a:defRPr/>
            </a:pPr>
            <a:r>
              <a:rPr lang="de-DE" sz="1800" dirty="0" smtClean="0">
                <a:latin typeface="+mn-lt"/>
                <a:hlinkClick r:id="rId5"/>
              </a:rPr>
              <a:t>www.lde.bayern.de</a:t>
            </a:r>
            <a:r>
              <a:rPr lang="de-DE" sz="1800" dirty="0" smtClean="0">
                <a:latin typeface="+mn-lt"/>
              </a:rPr>
              <a:t> </a:t>
            </a:r>
            <a:endParaRPr lang="de-DE" sz="1800" dirty="0">
              <a:latin typeface="+mn-lt"/>
            </a:endParaRPr>
          </a:p>
        </p:txBody>
      </p:sp>
      <p:pic>
        <p:nvPicPr>
          <p:cNvPr id="114692" name="Picture 4" descr="Logo SMV Port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118" y="3626684"/>
            <a:ext cx="1728460" cy="1022400"/>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8"/>
          <p:cNvSpPr/>
          <p:nvPr/>
        </p:nvSpPr>
        <p:spPr>
          <a:xfrm>
            <a:off x="2717853" y="3868487"/>
            <a:ext cx="2877134" cy="369332"/>
          </a:xfrm>
          <a:prstGeom prst="rect">
            <a:avLst/>
          </a:prstGeom>
        </p:spPr>
        <p:txBody>
          <a:bodyPr wrap="none">
            <a:spAutoFit/>
          </a:bodyPr>
          <a:lstStyle/>
          <a:p>
            <a:pPr marL="342900" indent="-342900">
              <a:buFont typeface="Wingdings" pitchFamily="2" charset="2"/>
              <a:buChar char="Ø"/>
              <a:defRPr/>
            </a:pPr>
            <a:r>
              <a:rPr lang="de-DE" sz="1800" dirty="0">
                <a:latin typeface="+mn-lt"/>
                <a:hlinkClick r:id="rId7"/>
              </a:rPr>
              <a:t>www.smv.bayern.de</a:t>
            </a:r>
            <a:endParaRPr lang="de-DE" sz="1800" dirty="0">
              <a:latin typeface="+mn-lt"/>
            </a:endParaRPr>
          </a:p>
        </p:txBody>
      </p:sp>
      <p:pic>
        <p:nvPicPr>
          <p:cNvPr id="114694" name="Picture 6" descr="http://www.schuelerzeitung.bayern.de/skins/schuelerzeitung/img/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1136" y="5502275"/>
            <a:ext cx="1494000" cy="597600"/>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12"/>
          <p:cNvSpPr/>
          <p:nvPr/>
        </p:nvSpPr>
        <p:spPr>
          <a:xfrm>
            <a:off x="2752604" y="5601020"/>
            <a:ext cx="4238404" cy="369332"/>
          </a:xfrm>
          <a:prstGeom prst="rect">
            <a:avLst/>
          </a:prstGeom>
        </p:spPr>
        <p:txBody>
          <a:bodyPr wrap="none">
            <a:spAutoFit/>
          </a:bodyPr>
          <a:lstStyle/>
          <a:p>
            <a:pPr marL="342900" indent="-342900">
              <a:buFont typeface="Wingdings" pitchFamily="2" charset="2"/>
              <a:buChar char="Ø"/>
              <a:defRPr/>
            </a:pPr>
            <a:r>
              <a:rPr lang="de-DE" sz="1800" dirty="0" smtClean="0">
                <a:latin typeface="+mn-lt"/>
                <a:hlinkClick r:id="rId7"/>
              </a:rPr>
              <a:t>www.schuelerzeitung.bayern.de</a:t>
            </a:r>
            <a:endParaRPr lang="de-DE" sz="1800" dirty="0">
              <a:latin typeface="+mn-lt"/>
            </a:endParaRPr>
          </a:p>
        </p:txBody>
      </p:sp>
    </p:spTree>
    <p:extLst>
      <p:ext uri="{BB962C8B-B14F-4D97-AF65-F5344CB8AC3E}">
        <p14:creationId xmlns:p14="http://schemas.microsoft.com/office/powerpoint/2010/main" val="242735810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6200" y="747586"/>
            <a:ext cx="8002587" cy="712787"/>
          </a:xfrm>
        </p:spPr>
        <p:txBody>
          <a:bodyPr/>
          <a:lstStyle/>
          <a:p>
            <a:r>
              <a:rPr lang="de-DE" sz="3000" b="1" dirty="0" smtClean="0">
                <a:solidFill>
                  <a:srgbClr val="008000"/>
                </a:solidFill>
              </a:rPr>
              <a:t>Online-Portale des ISB </a:t>
            </a:r>
            <a:endParaRPr lang="de-DE" sz="3000" b="1" dirty="0">
              <a:solidFill>
                <a:srgbClr val="008000"/>
              </a:solidFill>
            </a:endParaRPr>
          </a:p>
        </p:txBody>
      </p:sp>
      <p:sp>
        <p:nvSpPr>
          <p:cNvPr id="4" name="Foliennummernplatzhalter 3"/>
          <p:cNvSpPr>
            <a:spLocks noGrp="1"/>
          </p:cNvSpPr>
          <p:nvPr>
            <p:ph type="sldNum" sz="quarter" idx="12"/>
          </p:nvPr>
        </p:nvSpPr>
        <p:spPr/>
        <p:txBody>
          <a:bodyPr/>
          <a:lstStyle/>
          <a:p>
            <a:pPr>
              <a:defRPr/>
            </a:pPr>
            <a:fld id="{CC658F98-2774-4BAF-A72E-69C1BF2891A7}" type="slidenum">
              <a:rPr lang="de-DE" altLang="de-DE" smtClean="0"/>
              <a:pPr>
                <a:defRPr/>
              </a:pPr>
              <a:t>33</a:t>
            </a:fld>
            <a:endParaRPr lang="de-DE" altLang="de-DE"/>
          </a:p>
        </p:txBody>
      </p:sp>
      <p:sp>
        <p:nvSpPr>
          <p:cNvPr id="5" name="Abgerundetes Rechteck 4"/>
          <p:cNvSpPr/>
          <p:nvPr/>
        </p:nvSpPr>
        <p:spPr>
          <a:xfrm>
            <a:off x="456999" y="1371473"/>
            <a:ext cx="8440427" cy="169370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Abgerundetes Rechteck 5"/>
          <p:cNvSpPr/>
          <p:nvPr/>
        </p:nvSpPr>
        <p:spPr>
          <a:xfrm>
            <a:off x="456999" y="3221690"/>
            <a:ext cx="8440427" cy="169370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Abgerundetes Rechteck 6"/>
          <p:cNvSpPr/>
          <p:nvPr/>
        </p:nvSpPr>
        <p:spPr>
          <a:xfrm>
            <a:off x="456999" y="5063190"/>
            <a:ext cx="8440427" cy="169370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2717853" y="3868487"/>
            <a:ext cx="3024674" cy="369332"/>
          </a:xfrm>
          <a:prstGeom prst="rect">
            <a:avLst/>
          </a:prstGeom>
        </p:spPr>
        <p:txBody>
          <a:bodyPr wrap="none">
            <a:spAutoFit/>
          </a:bodyPr>
          <a:lstStyle/>
          <a:p>
            <a:pPr marL="342900" indent="-342900">
              <a:buFont typeface="Wingdings" pitchFamily="2" charset="2"/>
              <a:buChar char="Ø"/>
              <a:defRPr/>
            </a:pPr>
            <a:r>
              <a:rPr lang="de-DE" sz="1800" dirty="0" smtClean="0">
                <a:latin typeface="+mn-lt"/>
                <a:hlinkClick r:id="rId3"/>
              </a:rPr>
              <a:t>www.lesen.bayern.de</a:t>
            </a:r>
            <a:endParaRPr lang="de-DE" sz="1800" dirty="0">
              <a:latin typeface="+mn-lt"/>
            </a:endParaRPr>
          </a:p>
        </p:txBody>
      </p:sp>
      <p:sp>
        <p:nvSpPr>
          <p:cNvPr id="3" name="AutoShape 2" descr="Logo Wertebildung"/>
          <p:cNvSpPr>
            <a:spLocks noChangeAspect="1" noChangeArrowheads="1"/>
          </p:cNvSpPr>
          <p:nvPr/>
        </p:nvSpPr>
        <p:spPr bwMode="auto">
          <a:xfrm>
            <a:off x="161925" y="-922338"/>
            <a:ext cx="4762500" cy="1933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AutoShape 4" descr="Logo Wertebildung"/>
          <p:cNvSpPr>
            <a:spLocks noChangeAspect="1" noChangeArrowheads="1"/>
          </p:cNvSpPr>
          <p:nvPr/>
        </p:nvSpPr>
        <p:spPr bwMode="auto">
          <a:xfrm>
            <a:off x="314325" y="-769938"/>
            <a:ext cx="4762500" cy="1933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AutoShape 6" descr="Logo Wertebildung"/>
          <p:cNvSpPr>
            <a:spLocks noChangeAspect="1" noChangeArrowheads="1"/>
          </p:cNvSpPr>
          <p:nvPr/>
        </p:nvSpPr>
        <p:spPr bwMode="auto">
          <a:xfrm>
            <a:off x="466725" y="-617538"/>
            <a:ext cx="4762500" cy="1933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1571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9482" y="1855649"/>
            <a:ext cx="1494000" cy="606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hteck 16"/>
          <p:cNvSpPr/>
          <p:nvPr/>
        </p:nvSpPr>
        <p:spPr>
          <a:xfrm>
            <a:off x="2870253" y="2063500"/>
            <a:ext cx="3925562" cy="369332"/>
          </a:xfrm>
          <a:prstGeom prst="rect">
            <a:avLst/>
          </a:prstGeom>
        </p:spPr>
        <p:txBody>
          <a:bodyPr wrap="none">
            <a:spAutoFit/>
          </a:bodyPr>
          <a:lstStyle/>
          <a:p>
            <a:pPr marL="342900" indent="-342900">
              <a:buFont typeface="Wingdings" pitchFamily="2" charset="2"/>
              <a:buChar char="Ø"/>
              <a:defRPr/>
            </a:pPr>
            <a:r>
              <a:rPr lang="de-DE" sz="1800" dirty="0" smtClean="0">
                <a:latin typeface="+mn-lt"/>
                <a:hlinkClick r:id="rId3"/>
              </a:rPr>
              <a:t>www.wertebildung.bayern.de</a:t>
            </a:r>
            <a:endParaRPr lang="de-DE" sz="1800" dirty="0">
              <a:latin typeface="+mn-lt"/>
            </a:endParaRPr>
          </a:p>
        </p:txBody>
      </p:sp>
      <p:pic>
        <p:nvPicPr>
          <p:cNvPr id="115721" name="Picture 9" descr="https://www.lesen.bayern.de/fileadmin/user_upload/Lesen/Logo/les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7549" y="3683343"/>
            <a:ext cx="1490400" cy="702191"/>
          </a:xfrm>
          <a:prstGeom prst="rect">
            <a:avLst/>
          </a:prstGeom>
          <a:noFill/>
          <a:extLst>
            <a:ext uri="{909E8E84-426E-40DD-AFC4-6F175D3DCCD1}">
              <a14:hiddenFill xmlns:a14="http://schemas.microsoft.com/office/drawing/2010/main">
                <a:solidFill>
                  <a:srgbClr val="FFFFFF"/>
                </a:solidFill>
              </a14:hiddenFill>
            </a:ext>
          </a:extLst>
        </p:spPr>
      </p:pic>
      <p:pic>
        <p:nvPicPr>
          <p:cNvPr id="115723" name="Picture 11" descr="https://www.historisches-forum.bayern.de/fileadmin/user_upload/historisches_forum/logo/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0160" y="5325586"/>
            <a:ext cx="1494000" cy="950978"/>
          </a:xfrm>
          <a:prstGeom prst="rect">
            <a:avLst/>
          </a:prstGeom>
          <a:noFill/>
          <a:extLst>
            <a:ext uri="{909E8E84-426E-40DD-AFC4-6F175D3DCCD1}">
              <a14:hiddenFill xmlns:a14="http://schemas.microsoft.com/office/drawing/2010/main">
                <a:solidFill>
                  <a:srgbClr val="FFFFFF"/>
                </a:solidFill>
              </a14:hiddenFill>
            </a:ext>
          </a:extLst>
        </p:spPr>
      </p:pic>
      <p:sp>
        <p:nvSpPr>
          <p:cNvPr id="12" name="Rechteck 11"/>
          <p:cNvSpPr/>
          <p:nvPr/>
        </p:nvSpPr>
        <p:spPr>
          <a:xfrm>
            <a:off x="2695575" y="5709988"/>
            <a:ext cx="5410200" cy="369332"/>
          </a:xfrm>
          <a:prstGeom prst="rect">
            <a:avLst/>
          </a:prstGeom>
        </p:spPr>
        <p:txBody>
          <a:bodyPr wrap="square">
            <a:spAutoFit/>
          </a:bodyPr>
          <a:lstStyle/>
          <a:p>
            <a:pPr marL="342900" indent="-342900">
              <a:buFont typeface="Wingdings" pitchFamily="2" charset="2"/>
              <a:buChar char="Ø"/>
            </a:pPr>
            <a:r>
              <a:rPr lang="de-DE" sz="1800" dirty="0" smtClean="0">
                <a:latin typeface="+mn-lt"/>
                <a:hlinkClick r:id="rId7"/>
              </a:rPr>
              <a:t>www.historisches-forum.bayern.de</a:t>
            </a:r>
            <a:endParaRPr lang="de-DE" sz="1800" dirty="0" smtClean="0">
              <a:latin typeface="+mn-lt"/>
            </a:endParaRPr>
          </a:p>
        </p:txBody>
      </p:sp>
    </p:spTree>
    <p:extLst>
      <p:ext uri="{BB962C8B-B14F-4D97-AF65-F5344CB8AC3E}">
        <p14:creationId xmlns:p14="http://schemas.microsoft.com/office/powerpoint/2010/main" val="398819144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p:cNvSpPr>
            <a:spLocks noGrp="1"/>
          </p:cNvSpPr>
          <p:nvPr>
            <p:ph type="title"/>
          </p:nvPr>
        </p:nvSpPr>
        <p:spPr>
          <a:xfrm>
            <a:off x="684213" y="1230313"/>
            <a:ext cx="8002587" cy="1017587"/>
          </a:xfrm>
        </p:spPr>
        <p:txBody>
          <a:bodyPr/>
          <a:lstStyle/>
          <a:p>
            <a:r>
              <a:rPr lang="de-DE" altLang="de-DE" sz="3000" b="1" dirty="0" smtClean="0">
                <a:solidFill>
                  <a:srgbClr val="006600"/>
                </a:solidFill>
                <a:ea typeface="ＭＳ Ｐゴシック" pitchFamily="34" charset="-128"/>
              </a:rPr>
              <a:t>Akademie für Lehrerfortbildung und Personalführung Dillingen (ALP) </a:t>
            </a:r>
          </a:p>
        </p:txBody>
      </p:sp>
      <p:pic>
        <p:nvPicPr>
          <p:cNvPr id="2" name="Inhaltsplatzhalt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14160" y="4651643"/>
            <a:ext cx="1919446" cy="1356409"/>
          </a:xfrm>
        </p:spPr>
      </p:pic>
      <p:sp>
        <p:nvSpPr>
          <p:cNvPr id="38916" name="Foliennummernplatzhalt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Verdana" pitchFamily="34" charset="0"/>
                <a:ea typeface="ＭＳ Ｐゴシック" pitchFamily="34" charset="-128"/>
              </a:defRPr>
            </a:lvl1pPr>
            <a:lvl2pPr>
              <a:defRPr sz="2400">
                <a:solidFill>
                  <a:schemeClr val="tx1"/>
                </a:solidFill>
                <a:latin typeface="Verdana" pitchFamily="34" charset="0"/>
                <a:ea typeface="ＭＳ Ｐゴシック" pitchFamily="34" charset="-128"/>
              </a:defRPr>
            </a:lvl2pPr>
            <a:lvl3pPr>
              <a:defRPr sz="2000">
                <a:solidFill>
                  <a:schemeClr val="tx1"/>
                </a:solidFill>
                <a:latin typeface="Verdana" pitchFamily="34" charset="0"/>
                <a:ea typeface="ＭＳ Ｐゴシック" pitchFamily="34" charset="-128"/>
              </a:defRPr>
            </a:lvl3pPr>
            <a:lvl4pPr>
              <a:defRPr>
                <a:solidFill>
                  <a:schemeClr val="tx1"/>
                </a:solidFill>
                <a:latin typeface="Verdana" pitchFamily="34" charset="0"/>
                <a:ea typeface="ＭＳ Ｐゴシック" pitchFamily="34" charset="-128"/>
              </a:defRPr>
            </a:lvl4pPr>
            <a:lvl5pPr>
              <a:defRPr sz="1600">
                <a:solidFill>
                  <a:schemeClr val="tx1"/>
                </a:solidFill>
                <a:latin typeface="Verdana" pitchFamily="34" charset="0"/>
                <a:ea typeface="ＭＳ Ｐゴシック" pitchFamily="34" charset="-128"/>
              </a:defRPr>
            </a:lvl5pPr>
            <a:lvl6pPr eaLnBrk="0" hangingPunct="0">
              <a:defRPr sz="1600">
                <a:solidFill>
                  <a:schemeClr val="tx1"/>
                </a:solidFill>
                <a:latin typeface="Verdana" pitchFamily="34" charset="0"/>
                <a:ea typeface="ＭＳ Ｐゴシック" pitchFamily="34" charset="-128"/>
              </a:defRPr>
            </a:lvl6pPr>
            <a:lvl7pPr eaLnBrk="0" hangingPunct="0">
              <a:defRPr sz="1600">
                <a:solidFill>
                  <a:schemeClr val="tx1"/>
                </a:solidFill>
                <a:latin typeface="Verdana" pitchFamily="34" charset="0"/>
                <a:ea typeface="ＭＳ Ｐゴシック" pitchFamily="34" charset="-128"/>
              </a:defRPr>
            </a:lvl7pPr>
            <a:lvl8pPr eaLnBrk="0" hangingPunct="0">
              <a:defRPr sz="1600">
                <a:solidFill>
                  <a:schemeClr val="tx1"/>
                </a:solidFill>
                <a:latin typeface="Verdana" pitchFamily="34" charset="0"/>
                <a:ea typeface="ＭＳ Ｐゴシック" pitchFamily="34" charset="-128"/>
              </a:defRPr>
            </a:lvl8pPr>
            <a:lvl9pPr eaLnBrk="0" hangingPunct="0">
              <a:defRPr sz="1600">
                <a:solidFill>
                  <a:schemeClr val="tx1"/>
                </a:solidFill>
                <a:latin typeface="Verdana" pitchFamily="34" charset="0"/>
                <a:ea typeface="ＭＳ Ｐゴシック" pitchFamily="34" charset="-128"/>
              </a:defRPr>
            </a:lvl9pPr>
          </a:lstStyle>
          <a:p>
            <a:fld id="{61D41585-8A9A-4EA6-9A90-1DBA20FD421D}" type="slidenum">
              <a:rPr lang="de-DE" altLang="de-DE" sz="1400" smtClean="0"/>
              <a:pPr/>
              <a:t>34</a:t>
            </a:fld>
            <a:endParaRPr lang="de-DE" altLang="de-DE" sz="1400" smtClean="0"/>
          </a:p>
        </p:txBody>
      </p:sp>
      <p:sp>
        <p:nvSpPr>
          <p:cNvPr id="3" name="Textfeld 2"/>
          <p:cNvSpPr txBox="1"/>
          <p:nvPr/>
        </p:nvSpPr>
        <p:spPr>
          <a:xfrm>
            <a:off x="754380" y="2674620"/>
            <a:ext cx="7688580" cy="2308324"/>
          </a:xfrm>
          <a:prstGeom prst="rect">
            <a:avLst/>
          </a:prstGeom>
          <a:noFill/>
        </p:spPr>
        <p:txBody>
          <a:bodyPr wrap="square" rtlCol="0">
            <a:spAutoFit/>
          </a:bodyPr>
          <a:lstStyle/>
          <a:p>
            <a:r>
              <a:rPr lang="de-DE" sz="2400" dirty="0" smtClean="0">
                <a:latin typeface="+mn-lt"/>
              </a:rPr>
              <a:t>Regelmäßig wechselndes Angebot an Online- und Präsenz-Lehrgängen zum Themenschwerpunkt Politische Bildung:</a:t>
            </a:r>
          </a:p>
          <a:p>
            <a:endParaRPr lang="de-DE" sz="2400" dirty="0" smtClean="0">
              <a:latin typeface="+mn-lt"/>
            </a:endParaRPr>
          </a:p>
          <a:p>
            <a:r>
              <a:rPr lang="de-DE" sz="2400" dirty="0" smtClean="0">
                <a:latin typeface="+mn-lt"/>
              </a:rPr>
              <a:t>https://alp.dillingen.de/lehrerfortbildung/lehrgangsangebote/lehrgangssuche/</a:t>
            </a:r>
            <a:endParaRPr lang="de-DE" sz="2400" dirty="0">
              <a:latin typeface="+mn-lt"/>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8700" y="959004"/>
            <a:ext cx="8002587" cy="1090776"/>
          </a:xfrm>
        </p:spPr>
        <p:txBody>
          <a:bodyPr/>
          <a:lstStyle/>
          <a:p>
            <a:r>
              <a:rPr lang="de-DE" sz="3000" b="1" dirty="0" smtClean="0">
                <a:solidFill>
                  <a:srgbClr val="008000"/>
                </a:solidFill>
              </a:rPr>
              <a:t>Bayerische Landeszentrale für politische Bildungsarbeit</a:t>
            </a:r>
            <a:endParaRPr lang="de-DE" sz="3000" b="1" dirty="0">
              <a:solidFill>
                <a:srgbClr val="008000"/>
              </a:solidFill>
            </a:endParaRPr>
          </a:p>
        </p:txBody>
      </p:sp>
      <p:sp>
        <p:nvSpPr>
          <p:cNvPr id="4" name="Foliennummernplatzhalter 3"/>
          <p:cNvSpPr>
            <a:spLocks noGrp="1"/>
          </p:cNvSpPr>
          <p:nvPr>
            <p:ph type="sldNum" sz="quarter" idx="12"/>
          </p:nvPr>
        </p:nvSpPr>
        <p:spPr/>
        <p:txBody>
          <a:bodyPr/>
          <a:lstStyle/>
          <a:p>
            <a:pPr>
              <a:defRPr/>
            </a:pPr>
            <a:fld id="{74D497C9-8E14-4585-A1DF-63712BC68E88}" type="slidenum">
              <a:rPr lang="de-DE" altLang="de-DE" smtClean="0">
                <a:solidFill>
                  <a:srgbClr val="000000"/>
                </a:solidFill>
              </a:rPr>
              <a:pPr>
                <a:defRPr/>
              </a:pPr>
              <a:t>35</a:t>
            </a:fld>
            <a:endParaRPr lang="de-DE" altLang="de-DE">
              <a:solidFill>
                <a:srgbClr val="000000"/>
              </a:solidFill>
            </a:endParaRPr>
          </a:p>
        </p:txBody>
      </p:sp>
      <p:pic>
        <p:nvPicPr>
          <p:cNvPr id="8" name="Inhaltsplatzhalt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76900" y="4851712"/>
            <a:ext cx="2603182" cy="1317210"/>
          </a:xfrm>
        </p:spPr>
      </p:pic>
      <p:sp>
        <p:nvSpPr>
          <p:cNvPr id="3" name="Textfeld 2"/>
          <p:cNvSpPr txBox="1"/>
          <p:nvPr/>
        </p:nvSpPr>
        <p:spPr>
          <a:xfrm>
            <a:off x="622301" y="2214880"/>
            <a:ext cx="7372350" cy="3046988"/>
          </a:xfrm>
          <a:prstGeom prst="rect">
            <a:avLst/>
          </a:prstGeom>
          <a:noFill/>
        </p:spPr>
        <p:txBody>
          <a:bodyPr wrap="square" rtlCol="0">
            <a:spAutoFit/>
          </a:bodyPr>
          <a:lstStyle/>
          <a:p>
            <a:r>
              <a:rPr lang="de-DE" sz="2400" dirty="0" smtClean="0">
                <a:latin typeface="+mj-lt"/>
              </a:rPr>
              <a:t>Die Bayerische Landeszentrale für politische Bildungsarbeit bietet Ihnen zahlreiche Materialien, Publikationen und Veranstaltungen zu zeitgeschichtlichen und aktuellen politischen Themen. Auf den folgenden Seiten finden Sie eine Auswahl. Weitere Informationen entnehmen Sie der Homepage: www.blz.bayern.de</a:t>
            </a:r>
            <a:endParaRPr lang="de-DE" sz="2400" dirty="0">
              <a:latin typeface="+mj-lt"/>
            </a:endParaRPr>
          </a:p>
        </p:txBody>
      </p:sp>
    </p:spTree>
    <p:extLst>
      <p:ext uri="{BB962C8B-B14F-4D97-AF65-F5344CB8AC3E}">
        <p14:creationId xmlns:p14="http://schemas.microsoft.com/office/powerpoint/2010/main" val="166948284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CC658F98-2774-4BAF-A72E-69C1BF2891A7}" type="slidenum">
              <a:rPr lang="de-DE" altLang="de-DE" smtClean="0"/>
              <a:pPr>
                <a:defRPr/>
              </a:pPr>
              <a:t>36</a:t>
            </a:fld>
            <a:endParaRPr lang="de-DE" altLang="de-DE"/>
          </a:p>
        </p:txBody>
      </p:sp>
      <p:sp>
        <p:nvSpPr>
          <p:cNvPr id="5" name="Titel 5"/>
          <p:cNvSpPr>
            <a:spLocks noGrp="1"/>
          </p:cNvSpPr>
          <p:nvPr>
            <p:ph type="title" idx="4294967295"/>
          </p:nvPr>
        </p:nvSpPr>
        <p:spPr>
          <a:xfrm>
            <a:off x="323528" y="1019068"/>
            <a:ext cx="8002587" cy="1143000"/>
          </a:xfrm>
        </p:spPr>
        <p:txBody>
          <a:bodyPr/>
          <a:lstStyle/>
          <a:p>
            <a:r>
              <a:rPr lang="de-DE" sz="3000" dirty="0" smtClean="0">
                <a:solidFill>
                  <a:srgbClr val="008000"/>
                </a:solidFill>
              </a:rPr>
              <a:t>Didaktische Materialien</a:t>
            </a:r>
            <a:endParaRPr lang="de-DE" sz="3000" dirty="0">
              <a:solidFill>
                <a:srgbClr val="008000"/>
              </a:solidFill>
            </a:endParaRPr>
          </a:p>
        </p:txBody>
      </p:sp>
      <p:pic>
        <p:nvPicPr>
          <p:cNvPr id="6" name="Grafik 5"/>
          <p:cNvPicPr>
            <a:picLocks noChangeAspect="1"/>
          </p:cNvPicPr>
          <p:nvPr/>
        </p:nvPicPr>
        <p:blipFill rotWithShape="1">
          <a:blip r:embed="rId2" cstate="print">
            <a:extLst>
              <a:ext uri="{28A0092B-C50C-407E-A947-70E740481C1C}">
                <a14:useLocalDpi xmlns:a14="http://schemas.microsoft.com/office/drawing/2010/main" val="0"/>
              </a:ext>
            </a:extLst>
          </a:blip>
          <a:srcRect l="18710" t="21209" r="16398" b="27275"/>
          <a:stretch/>
        </p:blipFill>
        <p:spPr>
          <a:xfrm>
            <a:off x="429687" y="1917142"/>
            <a:ext cx="2035063" cy="1153201"/>
          </a:xfrm>
          <a:prstGeom prst="rect">
            <a:avLst/>
          </a:prstGeom>
        </p:spPr>
      </p:pic>
      <p:sp>
        <p:nvSpPr>
          <p:cNvPr id="7" name="Textfeld 6"/>
          <p:cNvSpPr txBox="1"/>
          <p:nvPr/>
        </p:nvSpPr>
        <p:spPr>
          <a:xfrm flipH="1">
            <a:off x="2555775" y="1744921"/>
            <a:ext cx="6201952" cy="1600438"/>
          </a:xfrm>
          <a:prstGeom prst="rect">
            <a:avLst/>
          </a:prstGeom>
          <a:noFill/>
        </p:spPr>
        <p:txBody>
          <a:bodyPr wrap="square" rtlCol="0">
            <a:spAutoFit/>
          </a:bodyPr>
          <a:lstStyle/>
          <a:p>
            <a:r>
              <a:rPr lang="de-DE" sz="1400" b="1" dirty="0" smtClean="0">
                <a:latin typeface="+mn-lt"/>
              </a:rPr>
              <a:t>Zeit für Politik</a:t>
            </a:r>
          </a:p>
          <a:p>
            <a:pPr marL="285750" indent="-285750">
              <a:buFont typeface="Wingdings" panose="05000000000000000000" pitchFamily="2" charset="2"/>
              <a:buChar char="Ø"/>
            </a:pPr>
            <a:r>
              <a:rPr lang="de-DE" sz="1400" dirty="0" smtClean="0">
                <a:latin typeface="+mn-lt"/>
              </a:rPr>
              <a:t>Alle </a:t>
            </a:r>
            <a:r>
              <a:rPr lang="de-DE" sz="1400" dirty="0">
                <a:latin typeface="+mn-lt"/>
              </a:rPr>
              <a:t>14 Tage eine fertig konzipierte Unterrichtseinheit zu einem (aktuellen) politischen </a:t>
            </a:r>
            <a:r>
              <a:rPr lang="de-DE" sz="1400" dirty="0" smtClean="0">
                <a:latin typeface="+mn-lt"/>
              </a:rPr>
              <a:t>Thema</a:t>
            </a:r>
          </a:p>
          <a:p>
            <a:pPr marL="285750" indent="-285750">
              <a:buFont typeface="Wingdings" panose="05000000000000000000" pitchFamily="2" charset="2"/>
              <a:buChar char="Ø"/>
            </a:pPr>
            <a:r>
              <a:rPr lang="de-DE" sz="1400" dirty="0" smtClean="0">
                <a:latin typeface="+mn-lt"/>
              </a:rPr>
              <a:t>Inkl</a:t>
            </a:r>
            <a:r>
              <a:rPr lang="de-DE" sz="1400" dirty="0">
                <a:latin typeface="+mn-lt"/>
              </a:rPr>
              <a:t>. </a:t>
            </a:r>
            <a:r>
              <a:rPr lang="de-DE" sz="1400" dirty="0" smtClean="0">
                <a:latin typeface="+mn-lt"/>
              </a:rPr>
              <a:t>Stundenkonzept und Material, z.B</a:t>
            </a:r>
            <a:r>
              <a:rPr lang="de-DE" sz="1400" dirty="0">
                <a:latin typeface="+mn-lt"/>
              </a:rPr>
              <a:t>. </a:t>
            </a:r>
            <a:r>
              <a:rPr lang="de-DE" sz="1400" dirty="0" smtClean="0">
                <a:latin typeface="+mn-lt"/>
              </a:rPr>
              <a:t>Videos </a:t>
            </a:r>
            <a:r>
              <a:rPr lang="de-DE" sz="1400" dirty="0">
                <a:latin typeface="+mn-lt"/>
              </a:rPr>
              <a:t>und </a:t>
            </a:r>
            <a:r>
              <a:rPr lang="de-DE" sz="1400" dirty="0" smtClean="0">
                <a:latin typeface="+mn-lt"/>
              </a:rPr>
              <a:t>Arbeitsblätter</a:t>
            </a:r>
          </a:p>
          <a:p>
            <a:pPr marL="285750" indent="-285750">
              <a:buFont typeface="Wingdings" panose="05000000000000000000" pitchFamily="2" charset="2"/>
              <a:buChar char="Ø"/>
            </a:pPr>
            <a:r>
              <a:rPr lang="de-DE" sz="1400" dirty="0" smtClean="0">
                <a:latin typeface="+mn-lt"/>
              </a:rPr>
              <a:t>Ergänzender Podcast</a:t>
            </a:r>
          </a:p>
          <a:p>
            <a:pPr marL="285750" indent="-285750">
              <a:buFont typeface="Wingdings" panose="05000000000000000000" pitchFamily="2" charset="2"/>
              <a:buChar char="Ø"/>
            </a:pPr>
            <a:r>
              <a:rPr lang="de-DE" sz="1400" dirty="0">
                <a:latin typeface="+mn-lt"/>
              </a:rPr>
              <a:t>z</a:t>
            </a:r>
            <a:r>
              <a:rPr lang="de-DE" sz="1400" dirty="0" smtClean="0">
                <a:latin typeface="+mn-lt"/>
              </a:rPr>
              <a:t>. B. Kommunalpolitik, Fakten vs. </a:t>
            </a:r>
            <a:r>
              <a:rPr lang="de-DE" sz="1400" dirty="0" err="1" smtClean="0">
                <a:latin typeface="+mn-lt"/>
              </a:rPr>
              <a:t>Fakes</a:t>
            </a:r>
            <a:r>
              <a:rPr lang="de-DE" sz="1400" dirty="0" smtClean="0">
                <a:latin typeface="+mn-lt"/>
              </a:rPr>
              <a:t>, Armut in Deutschland</a:t>
            </a:r>
            <a:endParaRPr lang="de-DE" sz="1400" dirty="0">
              <a:latin typeface="+mn-lt"/>
            </a:endParaRPr>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363" y="3592957"/>
            <a:ext cx="872127" cy="1268240"/>
          </a:xfrm>
          <a:prstGeom prst="rect">
            <a:avLst/>
          </a:prstGeom>
          <a:ln w="28575">
            <a:solidFill>
              <a:srgbClr val="002060"/>
            </a:solidFill>
          </a:ln>
          <a:effectLst>
            <a:outerShdw dist="63500" sx="1000" sy="1000" algn="ctr" rotWithShape="0">
              <a:schemeClr val="tx1"/>
            </a:outerShdw>
          </a:effectLst>
        </p:spPr>
      </p:pic>
      <p:sp>
        <p:nvSpPr>
          <p:cNvPr id="9" name="Textfeld 8"/>
          <p:cNvSpPr txBox="1"/>
          <p:nvPr/>
        </p:nvSpPr>
        <p:spPr>
          <a:xfrm>
            <a:off x="2555775" y="3619366"/>
            <a:ext cx="5935768" cy="1477328"/>
          </a:xfrm>
          <a:prstGeom prst="rect">
            <a:avLst/>
          </a:prstGeom>
          <a:noFill/>
        </p:spPr>
        <p:txBody>
          <a:bodyPr wrap="square" rtlCol="0">
            <a:spAutoFit/>
          </a:bodyPr>
          <a:lstStyle/>
          <a:p>
            <a:r>
              <a:rPr lang="de-DE" sz="1400" b="1" dirty="0" err="1" smtClean="0">
                <a:latin typeface="+mn-lt"/>
              </a:rPr>
              <a:t>elementar.Reihe</a:t>
            </a:r>
            <a:endParaRPr lang="de-DE" sz="1400" b="1" dirty="0" smtClean="0">
              <a:latin typeface="+mn-lt"/>
            </a:endParaRPr>
          </a:p>
          <a:p>
            <a:pPr marL="285750" indent="-285750">
              <a:buFont typeface="Wingdings" panose="05000000000000000000" pitchFamily="2" charset="2"/>
              <a:buChar char="Ø"/>
            </a:pPr>
            <a:r>
              <a:rPr lang="de-DE" sz="1400" dirty="0" err="1" smtClean="0">
                <a:latin typeface="+mn-lt"/>
              </a:rPr>
              <a:t>Materialschuber</a:t>
            </a:r>
            <a:r>
              <a:rPr lang="de-DE" sz="1400" dirty="0" smtClean="0">
                <a:latin typeface="+mn-lt"/>
              </a:rPr>
              <a:t> mit zwölf Unterrichtseinheiten zu einem Thema</a:t>
            </a:r>
          </a:p>
          <a:p>
            <a:pPr marL="285750" indent="-285750">
              <a:buFont typeface="Wingdings" panose="05000000000000000000" pitchFamily="2" charset="2"/>
              <a:buChar char="Ø"/>
            </a:pPr>
            <a:r>
              <a:rPr lang="de-DE" sz="1400" dirty="0" smtClean="0">
                <a:latin typeface="+mn-lt"/>
              </a:rPr>
              <a:t>Online-Pool mit Materialien</a:t>
            </a:r>
          </a:p>
          <a:p>
            <a:pPr marL="285750" indent="-285750">
              <a:buFont typeface="Wingdings" panose="05000000000000000000" pitchFamily="2" charset="2"/>
              <a:buChar char="Ø"/>
            </a:pPr>
            <a:r>
              <a:rPr lang="de-DE" sz="1400" dirty="0">
                <a:latin typeface="+mn-lt"/>
              </a:rPr>
              <a:t>z</a:t>
            </a:r>
            <a:r>
              <a:rPr lang="de-DE" sz="1400" dirty="0" smtClean="0">
                <a:latin typeface="+mn-lt"/>
              </a:rPr>
              <a:t>.B. Heimat, Ismen, Debatte im Netz</a:t>
            </a:r>
          </a:p>
          <a:p>
            <a:pPr marL="285750" indent="-285750">
              <a:buFont typeface="Wingdings" panose="05000000000000000000" pitchFamily="2" charset="2"/>
              <a:buChar char="Ø"/>
            </a:pPr>
            <a:endParaRPr lang="de-DE" dirty="0">
              <a:latin typeface="+mn-lt"/>
            </a:endParaRPr>
          </a:p>
        </p:txBody>
      </p:sp>
      <p:pic>
        <p:nvPicPr>
          <p:cNvPr id="10" name="Picture 6" descr="Titelseite von 'Klassensprecherwahl-S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363" y="5189585"/>
            <a:ext cx="946349" cy="1363616"/>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p:cNvSpPr txBox="1"/>
          <p:nvPr/>
        </p:nvSpPr>
        <p:spPr>
          <a:xfrm>
            <a:off x="2621555" y="5375887"/>
            <a:ext cx="5918628" cy="954107"/>
          </a:xfrm>
          <a:prstGeom prst="rect">
            <a:avLst/>
          </a:prstGeom>
          <a:noFill/>
        </p:spPr>
        <p:txBody>
          <a:bodyPr wrap="square" rtlCol="0">
            <a:spAutoFit/>
          </a:bodyPr>
          <a:lstStyle/>
          <a:p>
            <a:r>
              <a:rPr lang="de-DE" sz="1400" b="1" dirty="0" err="1" smtClean="0">
                <a:latin typeface="+mn-lt"/>
              </a:rPr>
              <a:t>Wahlsets</a:t>
            </a:r>
            <a:r>
              <a:rPr lang="de-DE" sz="1400" dirty="0" smtClean="0">
                <a:latin typeface="+mn-lt"/>
              </a:rPr>
              <a:t> </a:t>
            </a:r>
          </a:p>
          <a:p>
            <a:pPr marL="285750" indent="-285750">
              <a:buFont typeface="Wingdings" panose="05000000000000000000" pitchFamily="2" charset="2"/>
              <a:buChar char="Ø"/>
            </a:pPr>
            <a:r>
              <a:rPr lang="de-DE" sz="1400" dirty="0" smtClean="0">
                <a:latin typeface="+mn-lt"/>
              </a:rPr>
              <a:t>für Klassen- und Schülersprecherwahlen</a:t>
            </a:r>
          </a:p>
          <a:p>
            <a:pPr marL="285750" indent="-285750">
              <a:buFont typeface="Wingdings" panose="05000000000000000000" pitchFamily="2" charset="2"/>
              <a:buChar char="Ø"/>
            </a:pPr>
            <a:r>
              <a:rPr lang="de-DE" sz="1400" dirty="0" smtClean="0">
                <a:latin typeface="+mn-lt"/>
              </a:rPr>
              <a:t>Inkl. Wahlurne, Stimmzetteln, Wahlregeln, Steckbriefen und Wahlkabine</a:t>
            </a:r>
            <a:endParaRPr lang="de-DE" sz="1400" dirty="0">
              <a:latin typeface="+mn-lt"/>
            </a:endParaRPr>
          </a:p>
        </p:txBody>
      </p:sp>
      <p:sp>
        <p:nvSpPr>
          <p:cNvPr id="12" name="Abgerundetes Rechteck 11"/>
          <p:cNvSpPr/>
          <p:nvPr/>
        </p:nvSpPr>
        <p:spPr>
          <a:xfrm>
            <a:off x="317301" y="3465450"/>
            <a:ext cx="8440426" cy="1527511"/>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Abgerundetes Rechteck 12"/>
          <p:cNvSpPr/>
          <p:nvPr/>
        </p:nvSpPr>
        <p:spPr>
          <a:xfrm>
            <a:off x="317300" y="5120468"/>
            <a:ext cx="8440427" cy="1493005"/>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Abgerundetes Rechteck 13"/>
          <p:cNvSpPr/>
          <p:nvPr/>
        </p:nvSpPr>
        <p:spPr>
          <a:xfrm>
            <a:off x="317301" y="1646890"/>
            <a:ext cx="8440427" cy="169370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9101282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DC4478CF-D6F8-4857-B2FE-10D3C29C04B6}" type="slidenum">
              <a:rPr lang="de-DE" altLang="de-DE" smtClean="0">
                <a:solidFill>
                  <a:srgbClr val="000000"/>
                </a:solidFill>
              </a:rPr>
              <a:pPr>
                <a:defRPr/>
              </a:pPr>
              <a:t>37</a:t>
            </a:fld>
            <a:endParaRPr lang="de-DE" altLang="de-DE">
              <a:solidFill>
                <a:srgbClr val="000000"/>
              </a:solidFill>
            </a:endParaRPr>
          </a:p>
        </p:txBody>
      </p:sp>
      <p:sp>
        <p:nvSpPr>
          <p:cNvPr id="3" name="Textfeld 2"/>
          <p:cNvSpPr txBox="1"/>
          <p:nvPr/>
        </p:nvSpPr>
        <p:spPr>
          <a:xfrm>
            <a:off x="323528" y="1041437"/>
            <a:ext cx="7920880" cy="584775"/>
          </a:xfrm>
          <a:prstGeom prst="rect">
            <a:avLst/>
          </a:prstGeom>
          <a:noFill/>
        </p:spPr>
        <p:txBody>
          <a:bodyPr wrap="square" rtlCol="0">
            <a:spAutoFit/>
          </a:bodyPr>
          <a:lstStyle/>
          <a:p>
            <a:r>
              <a:rPr lang="de-DE" sz="3200" dirty="0" smtClean="0">
                <a:solidFill>
                  <a:srgbClr val="008000"/>
                </a:solidFill>
              </a:rPr>
              <a:t>(Fach-)</a:t>
            </a:r>
            <a:r>
              <a:rPr lang="de-DE" sz="3000" dirty="0" smtClean="0">
                <a:solidFill>
                  <a:srgbClr val="008000"/>
                </a:solidFill>
                <a:latin typeface="+mn-lt"/>
              </a:rPr>
              <a:t>Literatur</a:t>
            </a:r>
            <a:endParaRPr lang="de-DE" sz="3000" dirty="0">
              <a:solidFill>
                <a:srgbClr val="008000"/>
              </a:solidFill>
              <a:latin typeface="+mn-lt"/>
            </a:endParaRPr>
          </a:p>
        </p:txBody>
      </p:sp>
      <p:sp>
        <p:nvSpPr>
          <p:cNvPr id="8" name="Textfeld 7"/>
          <p:cNvSpPr txBox="1"/>
          <p:nvPr/>
        </p:nvSpPr>
        <p:spPr>
          <a:xfrm>
            <a:off x="1816696" y="5259959"/>
            <a:ext cx="6715743" cy="1169551"/>
          </a:xfrm>
          <a:prstGeom prst="rect">
            <a:avLst/>
          </a:prstGeom>
          <a:noFill/>
        </p:spPr>
        <p:txBody>
          <a:bodyPr wrap="square" rtlCol="0">
            <a:spAutoFit/>
          </a:bodyPr>
          <a:lstStyle/>
          <a:p>
            <a:r>
              <a:rPr lang="de-DE" sz="1400" b="1" dirty="0" err="1" smtClean="0">
                <a:latin typeface="+mn-lt"/>
              </a:rPr>
              <a:t>Graphic</a:t>
            </a:r>
            <a:r>
              <a:rPr lang="de-DE" sz="1400" b="1" dirty="0" smtClean="0">
                <a:latin typeface="+mn-lt"/>
              </a:rPr>
              <a:t> </a:t>
            </a:r>
            <a:r>
              <a:rPr lang="de-DE" sz="1400" b="1" dirty="0" err="1" smtClean="0">
                <a:latin typeface="+mn-lt"/>
              </a:rPr>
              <a:t>Novels</a:t>
            </a:r>
            <a:endParaRPr lang="de-DE" sz="1400" b="1" dirty="0" smtClean="0">
              <a:latin typeface="+mn-lt"/>
            </a:endParaRPr>
          </a:p>
          <a:p>
            <a:pPr marL="285750" indent="-285750">
              <a:buFont typeface="Wingdings" panose="05000000000000000000" pitchFamily="2" charset="2"/>
              <a:buChar char="Ø"/>
            </a:pPr>
            <a:r>
              <a:rPr lang="de-DE" sz="1400" dirty="0" smtClean="0">
                <a:latin typeface="+mn-lt"/>
              </a:rPr>
              <a:t>Politische Bildung </a:t>
            </a:r>
            <a:r>
              <a:rPr lang="de-DE" sz="1400" dirty="0">
                <a:latin typeface="+mn-lt"/>
              </a:rPr>
              <a:t>im </a:t>
            </a:r>
            <a:r>
              <a:rPr lang="de-DE" sz="1400" dirty="0" smtClean="0">
                <a:latin typeface="+mn-lt"/>
              </a:rPr>
              <a:t>Kontext </a:t>
            </a:r>
            <a:r>
              <a:rPr lang="de-DE" sz="1400" dirty="0">
                <a:latin typeface="+mn-lt"/>
              </a:rPr>
              <a:t>ganz unterschiedlicher, auch </a:t>
            </a:r>
            <a:r>
              <a:rPr lang="de-DE" sz="1400" dirty="0" smtClean="0">
                <a:latin typeface="+mn-lt"/>
              </a:rPr>
              <a:t>schwieriger Themen </a:t>
            </a:r>
            <a:r>
              <a:rPr lang="de-DE" sz="1400" dirty="0">
                <a:latin typeface="+mn-lt"/>
              </a:rPr>
              <a:t>wie NS-Geschichte, Philosophie oder </a:t>
            </a:r>
            <a:r>
              <a:rPr lang="de-DE" sz="1400" dirty="0" smtClean="0">
                <a:latin typeface="+mn-lt"/>
              </a:rPr>
              <a:t>Diktatur und </a:t>
            </a:r>
            <a:r>
              <a:rPr lang="de-DE" sz="1400" dirty="0">
                <a:latin typeface="+mn-lt"/>
              </a:rPr>
              <a:t>sexualisierter Gewalt zeitgemäß </a:t>
            </a:r>
            <a:r>
              <a:rPr lang="de-DE" sz="1400" dirty="0" smtClean="0">
                <a:latin typeface="+mn-lt"/>
              </a:rPr>
              <a:t>transportiert</a:t>
            </a:r>
          </a:p>
          <a:p>
            <a:pPr marL="285750" indent="-285750">
              <a:buFont typeface="Wingdings" panose="05000000000000000000" pitchFamily="2" charset="2"/>
              <a:buChar char="Ø"/>
            </a:pPr>
            <a:r>
              <a:rPr lang="de-DE" sz="1400" dirty="0" smtClean="0">
                <a:latin typeface="+mn-lt"/>
              </a:rPr>
              <a:t>u.a. Tagebuch der Anne Frank, Report der Magd, </a:t>
            </a:r>
            <a:r>
              <a:rPr lang="de-DE" sz="1400" dirty="0" err="1" smtClean="0">
                <a:latin typeface="+mn-lt"/>
              </a:rPr>
              <a:t>Jesuran</a:t>
            </a:r>
            <a:r>
              <a:rPr lang="de-DE" sz="1400" dirty="0" smtClean="0">
                <a:latin typeface="+mn-lt"/>
              </a:rPr>
              <a:t>, Heimat</a:t>
            </a:r>
            <a:endParaRPr lang="de-DE" sz="1400" dirty="0">
              <a:latin typeface="+mn-lt"/>
            </a:endParaRPr>
          </a:p>
        </p:txBody>
      </p:sp>
      <p:sp>
        <p:nvSpPr>
          <p:cNvPr id="12" name="Rechteck 11"/>
          <p:cNvSpPr/>
          <p:nvPr/>
        </p:nvSpPr>
        <p:spPr>
          <a:xfrm>
            <a:off x="1816697" y="1942933"/>
            <a:ext cx="5706242" cy="1415772"/>
          </a:xfrm>
          <a:prstGeom prst="rect">
            <a:avLst/>
          </a:prstGeom>
        </p:spPr>
        <p:txBody>
          <a:bodyPr wrap="none">
            <a:spAutoFit/>
          </a:bodyPr>
          <a:lstStyle/>
          <a:p>
            <a:r>
              <a:rPr lang="de-DE" sz="1400" b="1" dirty="0" err="1" smtClean="0">
                <a:latin typeface="+mn-lt"/>
              </a:rPr>
              <a:t>Einsichten+Perspektiven</a:t>
            </a:r>
            <a:endParaRPr lang="de-DE" sz="1400" b="1" dirty="0" smtClean="0">
              <a:latin typeface="+mn-lt"/>
            </a:endParaRPr>
          </a:p>
          <a:p>
            <a:pPr marL="285750" indent="-285750">
              <a:buFont typeface="Wingdings" panose="05000000000000000000" pitchFamily="2" charset="2"/>
              <a:buChar char="Ø"/>
            </a:pPr>
            <a:r>
              <a:rPr lang="de-DE" sz="1400" dirty="0">
                <a:latin typeface="+mn-lt"/>
              </a:rPr>
              <a:t>Vierteljährlich erscheinende </a:t>
            </a:r>
            <a:r>
              <a:rPr lang="de-DE" sz="1400" dirty="0" smtClean="0">
                <a:latin typeface="+mn-lt"/>
              </a:rPr>
              <a:t>Zeitschrift</a:t>
            </a:r>
          </a:p>
          <a:p>
            <a:pPr marL="285750" indent="-285750">
              <a:buFont typeface="Wingdings" panose="05000000000000000000" pitchFamily="2" charset="2"/>
              <a:buChar char="Ø"/>
            </a:pPr>
            <a:r>
              <a:rPr lang="de-DE" sz="1400" dirty="0" smtClean="0">
                <a:latin typeface="+mn-lt"/>
              </a:rPr>
              <a:t>Artikel renommierter Autorinnen und Autoren</a:t>
            </a:r>
            <a:endParaRPr lang="de-DE" sz="1400" dirty="0">
              <a:latin typeface="+mn-lt"/>
            </a:endParaRPr>
          </a:p>
          <a:p>
            <a:pPr marL="285750" indent="-285750">
              <a:buFont typeface="Wingdings" panose="05000000000000000000" pitchFamily="2" charset="2"/>
              <a:buChar char="Ø"/>
            </a:pPr>
            <a:r>
              <a:rPr lang="de-DE" sz="1400" dirty="0">
                <a:latin typeface="+mn-lt"/>
              </a:rPr>
              <a:t>Zusätzliche Themenhefte</a:t>
            </a:r>
          </a:p>
          <a:p>
            <a:pPr marL="285750" indent="-285750">
              <a:buFont typeface="Wingdings" panose="05000000000000000000" pitchFamily="2" charset="2"/>
              <a:buChar char="Ø"/>
            </a:pPr>
            <a:r>
              <a:rPr lang="de-DE" sz="1400" dirty="0">
                <a:latin typeface="+mn-lt"/>
              </a:rPr>
              <a:t>Abonnement unter </a:t>
            </a:r>
            <a:r>
              <a:rPr lang="de-DE" sz="1400" dirty="0">
                <a:latin typeface="+mn-lt"/>
                <a:hlinkClick r:id="rId2"/>
              </a:rPr>
              <a:t>landeszentrale@blz.bayern.de</a:t>
            </a:r>
            <a:r>
              <a:rPr lang="de-DE" sz="1400" dirty="0">
                <a:latin typeface="+mn-lt"/>
              </a:rPr>
              <a:t> möglich</a:t>
            </a:r>
          </a:p>
          <a:p>
            <a:endParaRPr lang="de-DE" sz="1600" dirty="0">
              <a:latin typeface="+mn-lt"/>
            </a:endParaRPr>
          </a:p>
        </p:txBody>
      </p:sp>
      <p:sp>
        <p:nvSpPr>
          <p:cNvPr id="13" name="Textfeld 12"/>
          <p:cNvSpPr txBox="1"/>
          <p:nvPr/>
        </p:nvSpPr>
        <p:spPr>
          <a:xfrm>
            <a:off x="1795398" y="3564965"/>
            <a:ext cx="6737042" cy="1261884"/>
          </a:xfrm>
          <a:prstGeom prst="rect">
            <a:avLst/>
          </a:prstGeom>
          <a:noFill/>
        </p:spPr>
        <p:txBody>
          <a:bodyPr wrap="square" rtlCol="0">
            <a:spAutoFit/>
          </a:bodyPr>
          <a:lstStyle/>
          <a:p>
            <a:r>
              <a:rPr lang="de-DE" sz="1400" b="1" dirty="0" smtClean="0">
                <a:latin typeface="+mn-lt"/>
              </a:rPr>
              <a:t>Monographien, Sammelbände u.v.m.</a:t>
            </a:r>
          </a:p>
          <a:p>
            <a:pPr marL="285750" indent="-285750">
              <a:buFont typeface="Wingdings" panose="05000000000000000000" pitchFamily="2" charset="2"/>
              <a:buChar char="Ø"/>
            </a:pPr>
            <a:r>
              <a:rPr lang="de-DE" sz="1400" dirty="0" smtClean="0">
                <a:latin typeface="+mn-lt"/>
              </a:rPr>
              <a:t>Breit gefächertes Angebot</a:t>
            </a:r>
          </a:p>
          <a:p>
            <a:pPr marL="285750" indent="-285750">
              <a:buFont typeface="Wingdings" panose="05000000000000000000" pitchFamily="2" charset="2"/>
              <a:buChar char="Ø"/>
            </a:pPr>
            <a:r>
              <a:rPr lang="de-DE" sz="1400" dirty="0" smtClean="0">
                <a:latin typeface="+mn-lt"/>
              </a:rPr>
              <a:t>u.a. zur bayerischen und deutschen Geschichte, zu internationaler Politik, zu gesellschaftlichen Fragen, zu Digitalisierung und Klima </a:t>
            </a:r>
          </a:p>
          <a:p>
            <a:pPr marL="285750" indent="-285750">
              <a:buFont typeface="Wingdings" panose="05000000000000000000" pitchFamily="2" charset="2"/>
              <a:buChar char="Ø"/>
            </a:pPr>
            <a:endParaRPr lang="de-DE" dirty="0">
              <a:latin typeface="+mn-lt"/>
            </a:endParaRPr>
          </a:p>
        </p:txBody>
      </p:sp>
      <p:sp>
        <p:nvSpPr>
          <p:cNvPr id="14" name="Abgerundetes Rechteck 13"/>
          <p:cNvSpPr/>
          <p:nvPr/>
        </p:nvSpPr>
        <p:spPr>
          <a:xfrm>
            <a:off x="323528" y="1720251"/>
            <a:ext cx="8440426" cy="15275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Abgerundetes Rechteck 14"/>
          <p:cNvSpPr/>
          <p:nvPr/>
        </p:nvSpPr>
        <p:spPr>
          <a:xfrm>
            <a:off x="320180" y="3391438"/>
            <a:ext cx="8440426" cy="1527511"/>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Abgerundetes Rechteck 15"/>
          <p:cNvSpPr/>
          <p:nvPr/>
        </p:nvSpPr>
        <p:spPr>
          <a:xfrm>
            <a:off x="320180" y="5080977"/>
            <a:ext cx="8440426" cy="1527511"/>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486658"/>
            <a:ext cx="1012139" cy="1326164"/>
          </a:xfrm>
          <a:prstGeom prst="rect">
            <a:avLst/>
          </a:prstGeom>
        </p:spPr>
      </p:pic>
      <p:pic>
        <p:nvPicPr>
          <p:cNvPr id="17" name="Grafik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011" y="1797815"/>
            <a:ext cx="1040904" cy="1412776"/>
          </a:xfrm>
          <a:prstGeom prst="rect">
            <a:avLst/>
          </a:prstGeom>
        </p:spPr>
      </p:pic>
      <p:pic>
        <p:nvPicPr>
          <p:cNvPr id="4" name="Grafik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905" y="5120081"/>
            <a:ext cx="1009010" cy="1449305"/>
          </a:xfrm>
          <a:prstGeom prst="rect">
            <a:avLst/>
          </a:prstGeom>
        </p:spPr>
      </p:pic>
    </p:spTree>
    <p:extLst>
      <p:ext uri="{BB962C8B-B14F-4D97-AF65-F5344CB8AC3E}">
        <p14:creationId xmlns:p14="http://schemas.microsoft.com/office/powerpoint/2010/main" val="43109262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DC4478CF-D6F8-4857-B2FE-10D3C29C04B6}" type="slidenum">
              <a:rPr lang="de-DE" altLang="de-DE" smtClean="0">
                <a:solidFill>
                  <a:srgbClr val="000000"/>
                </a:solidFill>
              </a:rPr>
              <a:pPr>
                <a:defRPr/>
              </a:pPr>
              <a:t>38</a:t>
            </a:fld>
            <a:endParaRPr lang="de-DE" altLang="de-DE">
              <a:solidFill>
                <a:srgbClr val="000000"/>
              </a:solidFill>
            </a:endParaRPr>
          </a:p>
        </p:txBody>
      </p:sp>
      <p:sp>
        <p:nvSpPr>
          <p:cNvPr id="3" name="Textfeld 2"/>
          <p:cNvSpPr txBox="1"/>
          <p:nvPr/>
        </p:nvSpPr>
        <p:spPr>
          <a:xfrm>
            <a:off x="251520" y="1124744"/>
            <a:ext cx="7632848" cy="1015663"/>
          </a:xfrm>
          <a:prstGeom prst="rect">
            <a:avLst/>
          </a:prstGeom>
          <a:noFill/>
        </p:spPr>
        <p:txBody>
          <a:bodyPr wrap="square" rtlCol="0">
            <a:spAutoFit/>
          </a:bodyPr>
          <a:lstStyle/>
          <a:p>
            <a:r>
              <a:rPr lang="de-DE" sz="3000" dirty="0" smtClean="0">
                <a:solidFill>
                  <a:srgbClr val="008000"/>
                </a:solidFill>
                <a:latin typeface="+mn-lt"/>
              </a:rPr>
              <a:t>Veranstaltungen</a:t>
            </a:r>
            <a:endParaRPr lang="de-DE" sz="3000" dirty="0">
              <a:solidFill>
                <a:srgbClr val="008000"/>
              </a:solidFill>
              <a:latin typeface="+mn-lt"/>
            </a:endParaRPr>
          </a:p>
          <a:p>
            <a:pPr marL="742950" lvl="1" indent="-285750">
              <a:buFont typeface="Wingdings" panose="05000000000000000000" pitchFamily="2" charset="2"/>
              <a:buChar char="Ø"/>
            </a:pPr>
            <a:endParaRPr lang="de-DE" sz="3000" dirty="0">
              <a:solidFill>
                <a:srgbClr val="008000"/>
              </a:solidFill>
              <a:latin typeface="+mn-lt"/>
            </a:endParaRPr>
          </a:p>
        </p:txBody>
      </p:sp>
      <p:sp>
        <p:nvSpPr>
          <p:cNvPr id="5" name="Textfeld 4"/>
          <p:cNvSpPr txBox="1"/>
          <p:nvPr/>
        </p:nvSpPr>
        <p:spPr>
          <a:xfrm>
            <a:off x="481367" y="1924943"/>
            <a:ext cx="5458785" cy="1169551"/>
          </a:xfrm>
          <a:prstGeom prst="rect">
            <a:avLst/>
          </a:prstGeom>
          <a:noFill/>
          <a:ln>
            <a:noFill/>
          </a:ln>
        </p:spPr>
        <p:txBody>
          <a:bodyPr wrap="square" rtlCol="0">
            <a:spAutoFit/>
          </a:bodyPr>
          <a:lstStyle/>
          <a:p>
            <a:r>
              <a:rPr lang="de-DE" sz="1400" b="1" dirty="0" smtClean="0"/>
              <a:t>Fortbildungen &amp; Vorträge</a:t>
            </a:r>
          </a:p>
          <a:p>
            <a:pPr marL="285750" indent="-285750">
              <a:buFont typeface="Wingdings" panose="05000000000000000000" pitchFamily="2" charset="2"/>
              <a:buChar char="Ø"/>
            </a:pPr>
            <a:r>
              <a:rPr lang="de-DE" sz="1400" dirty="0" smtClean="0"/>
              <a:t>Digitaler Wahlkampf, IT-Sicherheit, Ethik &amp; KI</a:t>
            </a:r>
          </a:p>
          <a:p>
            <a:pPr marL="285750" indent="-285750">
              <a:buFont typeface="Wingdings" panose="05000000000000000000" pitchFamily="2" charset="2"/>
              <a:buChar char="Ø"/>
            </a:pPr>
            <a:r>
              <a:rPr lang="de-DE" sz="1400" dirty="0" smtClean="0"/>
              <a:t>Europa, USA vs. China</a:t>
            </a:r>
          </a:p>
          <a:p>
            <a:pPr marL="285750" indent="-285750">
              <a:buFont typeface="Wingdings" panose="05000000000000000000" pitchFamily="2" charset="2"/>
              <a:buChar char="Ø"/>
            </a:pPr>
            <a:r>
              <a:rPr lang="de-DE" sz="1400" dirty="0" smtClean="0"/>
              <a:t>Bayerische Verfassung von 1946, Von den Nürnberger Prozessen zum Internationalen Strafgerichtshof</a:t>
            </a:r>
            <a:endParaRPr lang="de-DE" sz="1400" dirty="0"/>
          </a:p>
        </p:txBody>
      </p:sp>
      <p:sp>
        <p:nvSpPr>
          <p:cNvPr id="8" name="Abgerundetes Rechteck 7"/>
          <p:cNvSpPr/>
          <p:nvPr/>
        </p:nvSpPr>
        <p:spPr>
          <a:xfrm>
            <a:off x="251519" y="3514468"/>
            <a:ext cx="8509906" cy="279485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p:cNvPicPr>
            <a:picLocks noChangeAspect="1"/>
          </p:cNvPicPr>
          <p:nvPr/>
        </p:nvPicPr>
        <p:blipFill rotWithShape="1">
          <a:blip r:embed="rId2">
            <a:extLst>
              <a:ext uri="{28A0092B-C50C-407E-A947-70E740481C1C}">
                <a14:useLocalDpi xmlns:a14="http://schemas.microsoft.com/office/drawing/2010/main" val="0"/>
              </a:ext>
            </a:extLst>
          </a:blip>
          <a:srcRect l="28830" t="28830" r="30342" b="30342"/>
          <a:stretch/>
        </p:blipFill>
        <p:spPr>
          <a:xfrm>
            <a:off x="6705222" y="1844745"/>
            <a:ext cx="1499408" cy="1516873"/>
          </a:xfrm>
          <a:prstGeom prst="rect">
            <a:avLst/>
          </a:prstGeom>
        </p:spPr>
      </p:pic>
      <p:sp>
        <p:nvSpPr>
          <p:cNvPr id="7" name="Abgerundetes Rechteck 6"/>
          <p:cNvSpPr/>
          <p:nvPr/>
        </p:nvSpPr>
        <p:spPr>
          <a:xfrm>
            <a:off x="251519" y="1834108"/>
            <a:ext cx="8440426" cy="15275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5658" y="3644454"/>
            <a:ext cx="1862762" cy="1241842"/>
          </a:xfrm>
          <a:prstGeom prst="rect">
            <a:avLst/>
          </a:prstGeom>
          <a:ln>
            <a:solidFill>
              <a:srgbClr val="002060"/>
            </a:solidFill>
          </a:ln>
        </p:spPr>
      </p:pic>
      <p:pic>
        <p:nvPicPr>
          <p:cNvPr id="14" name="Grafik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5113735"/>
            <a:ext cx="2305878" cy="1155997"/>
          </a:xfrm>
          <a:prstGeom prst="rect">
            <a:avLst/>
          </a:prstGeom>
        </p:spPr>
      </p:pic>
      <p:pic>
        <p:nvPicPr>
          <p:cNvPr id="13" name="Grafik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7046" y="3629867"/>
            <a:ext cx="1825752" cy="1271016"/>
          </a:xfrm>
          <a:prstGeom prst="rect">
            <a:avLst/>
          </a:prstGeom>
        </p:spPr>
      </p:pic>
      <p:sp>
        <p:nvSpPr>
          <p:cNvPr id="6" name="Textfeld 5"/>
          <p:cNvSpPr txBox="1"/>
          <p:nvPr/>
        </p:nvSpPr>
        <p:spPr>
          <a:xfrm>
            <a:off x="452409" y="3599584"/>
            <a:ext cx="4263607" cy="3077766"/>
          </a:xfrm>
          <a:prstGeom prst="rect">
            <a:avLst/>
          </a:prstGeom>
          <a:noFill/>
          <a:ln>
            <a:noFill/>
          </a:ln>
        </p:spPr>
        <p:txBody>
          <a:bodyPr wrap="square" rtlCol="0">
            <a:spAutoFit/>
          </a:bodyPr>
          <a:lstStyle/>
          <a:p>
            <a:r>
              <a:rPr lang="de-DE" sz="1400" b="1" dirty="0" smtClean="0"/>
              <a:t>Dauerhafte Angebote</a:t>
            </a:r>
          </a:p>
          <a:p>
            <a:pPr marL="285750" indent="-285750">
              <a:buFont typeface="Wingdings" panose="05000000000000000000" pitchFamily="2" charset="2"/>
              <a:buChar char="Ø"/>
            </a:pPr>
            <a:r>
              <a:rPr lang="de-DE" sz="1400" dirty="0" smtClean="0"/>
              <a:t>Lernort Staatsregierung</a:t>
            </a:r>
          </a:p>
          <a:p>
            <a:pPr marL="285750" indent="-285750">
              <a:buFont typeface="Wingdings" panose="05000000000000000000" pitchFamily="2" charset="2"/>
              <a:buChar char="Ø"/>
            </a:pPr>
            <a:r>
              <a:rPr lang="de-DE" sz="1400" dirty="0" smtClean="0"/>
              <a:t>Lernort Rathaus</a:t>
            </a:r>
          </a:p>
          <a:p>
            <a:pPr marL="285750" indent="-285750">
              <a:buFont typeface="Wingdings" panose="05000000000000000000" pitchFamily="2" charset="2"/>
              <a:buChar char="Ø"/>
            </a:pPr>
            <a:r>
              <a:rPr lang="de-DE" sz="1400" dirty="0" smtClean="0"/>
              <a:t>Parlamentsseminar</a:t>
            </a:r>
          </a:p>
          <a:p>
            <a:pPr marL="285750" indent="-285750">
              <a:buFont typeface="Wingdings" panose="05000000000000000000" pitchFamily="2" charset="2"/>
              <a:buChar char="Ø"/>
            </a:pPr>
            <a:r>
              <a:rPr lang="de-DE" sz="1400" dirty="0" smtClean="0"/>
              <a:t>Hass 2.0?! Was tun gegen </a:t>
            </a:r>
            <a:r>
              <a:rPr lang="de-DE" sz="1400" dirty="0" err="1" smtClean="0"/>
              <a:t>Hate</a:t>
            </a:r>
            <a:r>
              <a:rPr lang="de-DE" sz="1400" dirty="0" smtClean="0"/>
              <a:t> Speech im Netz</a:t>
            </a:r>
          </a:p>
          <a:p>
            <a:pPr marL="285750" indent="-285750">
              <a:buFont typeface="Wingdings" panose="05000000000000000000" pitchFamily="2" charset="2"/>
              <a:buChar char="Ø"/>
            </a:pPr>
            <a:r>
              <a:rPr lang="de-DE" sz="1400" dirty="0" smtClean="0"/>
              <a:t>Profil zeigen! Für eine starke Demokratie</a:t>
            </a:r>
          </a:p>
          <a:p>
            <a:pPr marL="285750" indent="-285750">
              <a:buFont typeface="Wingdings" panose="05000000000000000000" pitchFamily="2" charset="2"/>
              <a:buChar char="Ø"/>
            </a:pPr>
            <a:r>
              <a:rPr lang="de-DE" sz="1400" dirty="0" smtClean="0"/>
              <a:t>Wertedialoge mit </a:t>
            </a:r>
            <a:r>
              <a:rPr lang="de-DE" sz="1400" dirty="0" err="1" smtClean="0"/>
              <a:t>GermanDream</a:t>
            </a:r>
            <a:endParaRPr lang="de-DE" sz="1400" dirty="0" smtClean="0"/>
          </a:p>
          <a:p>
            <a:pPr marL="285750" indent="-285750">
              <a:buFont typeface="Wingdings" panose="05000000000000000000" pitchFamily="2" charset="2"/>
              <a:buChar char="Ø"/>
            </a:pPr>
            <a:r>
              <a:rPr lang="de-DE" sz="1400" dirty="0" smtClean="0"/>
              <a:t>Europa </a:t>
            </a:r>
            <a:r>
              <a:rPr lang="de-DE" sz="1400" dirty="0" err="1" smtClean="0"/>
              <a:t>Checker</a:t>
            </a:r>
            <a:endParaRPr lang="de-DE" sz="1400" dirty="0" smtClean="0"/>
          </a:p>
          <a:p>
            <a:pPr marL="285750" indent="-285750">
              <a:buFont typeface="Wingdings" panose="05000000000000000000" pitchFamily="2" charset="2"/>
              <a:buChar char="Ø"/>
            </a:pPr>
            <a:r>
              <a:rPr lang="de-DE" sz="1400" dirty="0" smtClean="0"/>
              <a:t>Schülermedientag</a:t>
            </a:r>
          </a:p>
          <a:p>
            <a:pPr marL="285750" indent="-285750">
              <a:buFont typeface="Wingdings" panose="05000000000000000000" pitchFamily="2" charset="2"/>
              <a:buChar char="Ø"/>
            </a:pPr>
            <a:r>
              <a:rPr lang="de-DE" sz="1400" dirty="0" smtClean="0"/>
              <a:t>Gütesiegel Demokratie</a:t>
            </a:r>
          </a:p>
          <a:p>
            <a:pPr marL="285750" indent="-285750">
              <a:buFont typeface="Wingdings" panose="05000000000000000000" pitchFamily="2" charset="2"/>
              <a:buChar char="Ø"/>
            </a:pPr>
            <a:endParaRPr lang="de-DE" dirty="0" smtClean="0"/>
          </a:p>
          <a:p>
            <a:pPr marL="285750" indent="-285750">
              <a:buFont typeface="Wingdings" panose="05000000000000000000" pitchFamily="2" charset="2"/>
              <a:buChar char="Ø"/>
            </a:pPr>
            <a:endParaRPr lang="de-DE" dirty="0"/>
          </a:p>
        </p:txBody>
      </p:sp>
      <p:pic>
        <p:nvPicPr>
          <p:cNvPr id="16" name="Grafik 15"/>
          <p:cNvPicPr>
            <a:picLocks noChangeAspect="1"/>
          </p:cNvPicPr>
          <p:nvPr/>
        </p:nvPicPr>
        <p:blipFill rotWithShape="1">
          <a:blip r:embed="rId6" cstate="print">
            <a:extLst>
              <a:ext uri="{28A0092B-C50C-407E-A947-70E740481C1C}">
                <a14:useLocalDpi xmlns:a14="http://schemas.microsoft.com/office/drawing/2010/main" val="0"/>
              </a:ext>
            </a:extLst>
          </a:blip>
          <a:srcRect l="20075" r="20075"/>
          <a:stretch/>
        </p:blipFill>
        <p:spPr>
          <a:xfrm>
            <a:off x="7020272" y="5016282"/>
            <a:ext cx="1300592" cy="1222378"/>
          </a:xfrm>
          <a:prstGeom prst="rect">
            <a:avLst/>
          </a:prstGeom>
        </p:spPr>
      </p:pic>
    </p:spTree>
    <p:extLst>
      <p:ext uri="{BB962C8B-B14F-4D97-AF65-F5344CB8AC3E}">
        <p14:creationId xmlns:p14="http://schemas.microsoft.com/office/powerpoint/2010/main" val="265167183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DC4478CF-D6F8-4857-B2FE-10D3C29C04B6}" type="slidenum">
              <a:rPr lang="de-DE" altLang="de-DE" smtClean="0">
                <a:solidFill>
                  <a:srgbClr val="000000"/>
                </a:solidFill>
              </a:rPr>
              <a:pPr>
                <a:defRPr/>
              </a:pPr>
              <a:t>39</a:t>
            </a:fld>
            <a:endParaRPr lang="de-DE" altLang="de-DE">
              <a:solidFill>
                <a:srgbClr val="000000"/>
              </a:solidFill>
            </a:endParaRPr>
          </a:p>
        </p:txBody>
      </p:sp>
      <p:sp>
        <p:nvSpPr>
          <p:cNvPr id="3" name="Textfeld 2"/>
          <p:cNvSpPr txBox="1"/>
          <p:nvPr/>
        </p:nvSpPr>
        <p:spPr>
          <a:xfrm>
            <a:off x="323527" y="1003824"/>
            <a:ext cx="2242922" cy="553998"/>
          </a:xfrm>
          <a:prstGeom prst="rect">
            <a:avLst/>
          </a:prstGeom>
          <a:noFill/>
        </p:spPr>
        <p:txBody>
          <a:bodyPr wrap="none" rtlCol="0">
            <a:spAutoFit/>
          </a:bodyPr>
          <a:lstStyle/>
          <a:p>
            <a:r>
              <a:rPr lang="de-DE" sz="3000" dirty="0" smtClean="0">
                <a:solidFill>
                  <a:srgbClr val="008000"/>
                </a:solidFill>
                <a:latin typeface="+mn-lt"/>
              </a:rPr>
              <a:t>BLZ digital</a:t>
            </a:r>
            <a:endParaRPr lang="de-DE" sz="3000" dirty="0">
              <a:solidFill>
                <a:srgbClr val="008000"/>
              </a:solidFill>
              <a:latin typeface="+mn-lt"/>
            </a:endParaRPr>
          </a:p>
        </p:txBody>
      </p:sp>
      <p:sp>
        <p:nvSpPr>
          <p:cNvPr id="4" name="Abgerundetes Rechteck 3"/>
          <p:cNvSpPr/>
          <p:nvPr/>
        </p:nvSpPr>
        <p:spPr>
          <a:xfrm>
            <a:off x="323528" y="1643797"/>
            <a:ext cx="8440426" cy="1527511"/>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p:cNvPicPr>
            <a:picLocks noChangeAspect="1"/>
          </p:cNvPicPr>
          <p:nvPr/>
        </p:nvPicPr>
        <p:blipFill rotWithShape="1">
          <a:blip r:embed="rId2"/>
          <a:srcRect l="1396" r="291" b="2235"/>
          <a:stretch/>
        </p:blipFill>
        <p:spPr>
          <a:xfrm>
            <a:off x="904370" y="1658356"/>
            <a:ext cx="893999" cy="1498392"/>
          </a:xfrm>
          <a:prstGeom prst="rect">
            <a:avLst/>
          </a:prstGeom>
          <a:ln>
            <a:solidFill>
              <a:srgbClr val="002060"/>
            </a:solidFill>
          </a:ln>
        </p:spPr>
      </p:pic>
      <p:sp>
        <p:nvSpPr>
          <p:cNvPr id="6" name="Textfeld 5"/>
          <p:cNvSpPr txBox="1"/>
          <p:nvPr/>
        </p:nvSpPr>
        <p:spPr>
          <a:xfrm>
            <a:off x="2523414" y="1781781"/>
            <a:ext cx="6552727" cy="1169551"/>
          </a:xfrm>
          <a:prstGeom prst="rect">
            <a:avLst/>
          </a:prstGeom>
          <a:noFill/>
        </p:spPr>
        <p:txBody>
          <a:bodyPr wrap="square" rtlCol="0">
            <a:spAutoFit/>
          </a:bodyPr>
          <a:lstStyle/>
          <a:p>
            <a:r>
              <a:rPr lang="de-DE" sz="1400" b="1" dirty="0" smtClean="0">
                <a:latin typeface="+mn-lt"/>
              </a:rPr>
              <a:t>App „Check das Netz!“</a:t>
            </a:r>
          </a:p>
          <a:p>
            <a:pPr marL="285750" indent="-285750">
              <a:buFont typeface="Wingdings" panose="05000000000000000000" pitchFamily="2" charset="2"/>
              <a:buChar char="Ø"/>
            </a:pPr>
            <a:r>
              <a:rPr lang="de-DE" sz="1400" dirty="0">
                <a:latin typeface="+mn-lt"/>
              </a:rPr>
              <a:t>jeweils 15 Quizfragen </a:t>
            </a:r>
            <a:r>
              <a:rPr lang="de-DE" sz="1400" dirty="0" smtClean="0">
                <a:latin typeface="+mn-lt"/>
              </a:rPr>
              <a:t>rund um die Themen „Werbung </a:t>
            </a:r>
            <a:r>
              <a:rPr lang="de-DE" sz="1400" dirty="0">
                <a:latin typeface="+mn-lt"/>
              </a:rPr>
              <a:t>durch </a:t>
            </a:r>
            <a:r>
              <a:rPr lang="de-DE" sz="1400" dirty="0" err="1">
                <a:latin typeface="+mn-lt"/>
              </a:rPr>
              <a:t>Influencer</a:t>
            </a:r>
            <a:r>
              <a:rPr lang="de-DE" sz="1400" dirty="0">
                <a:latin typeface="+mn-lt"/>
              </a:rPr>
              <a:t>*innen“ und „</a:t>
            </a:r>
            <a:r>
              <a:rPr lang="de-DE" sz="1400" dirty="0" smtClean="0">
                <a:latin typeface="+mn-lt"/>
              </a:rPr>
              <a:t>Nachrichten im </a:t>
            </a:r>
            <a:r>
              <a:rPr lang="de-DE" sz="1400" dirty="0">
                <a:latin typeface="+mn-lt"/>
              </a:rPr>
              <a:t>Internet</a:t>
            </a:r>
            <a:r>
              <a:rPr lang="de-DE" sz="1400" dirty="0" smtClean="0">
                <a:latin typeface="+mn-lt"/>
              </a:rPr>
              <a:t>“</a:t>
            </a:r>
          </a:p>
          <a:p>
            <a:pPr marL="285750" indent="-285750">
              <a:buFont typeface="Wingdings" panose="05000000000000000000" pitchFamily="2" charset="2"/>
              <a:buChar char="Ø"/>
            </a:pPr>
            <a:r>
              <a:rPr lang="de-DE" sz="1400" dirty="0" smtClean="0">
                <a:latin typeface="+mn-lt"/>
              </a:rPr>
              <a:t>Besonders für 6. und 7. Klassen geeignet</a:t>
            </a:r>
          </a:p>
          <a:p>
            <a:pPr marL="285750" indent="-285750">
              <a:buFont typeface="Wingdings" panose="05000000000000000000" pitchFamily="2" charset="2"/>
              <a:buChar char="Ø"/>
            </a:pPr>
            <a:r>
              <a:rPr lang="de-DE" sz="1400" dirty="0" smtClean="0">
                <a:latin typeface="+mn-lt"/>
              </a:rPr>
              <a:t>Handreichung mit Stundenkonzepten und Arbeitsmaterialien</a:t>
            </a:r>
            <a:endParaRPr lang="de-DE" sz="1400" dirty="0">
              <a:latin typeface="+mn-lt"/>
            </a:endParaRPr>
          </a:p>
        </p:txBody>
      </p:sp>
      <p:sp>
        <p:nvSpPr>
          <p:cNvPr id="7" name="Abgerundetes Rechteck 6"/>
          <p:cNvSpPr/>
          <p:nvPr/>
        </p:nvSpPr>
        <p:spPr>
          <a:xfrm>
            <a:off x="318736" y="3364490"/>
            <a:ext cx="8440426" cy="1527511"/>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Abgerundetes Rechteck 7"/>
          <p:cNvSpPr/>
          <p:nvPr/>
        </p:nvSpPr>
        <p:spPr>
          <a:xfrm>
            <a:off x="318736" y="5085184"/>
            <a:ext cx="8440426" cy="1527511"/>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501008"/>
            <a:ext cx="1767653" cy="1325740"/>
          </a:xfrm>
          <a:prstGeom prst="rect">
            <a:avLst/>
          </a:prstGeom>
        </p:spPr>
      </p:pic>
      <p:sp>
        <p:nvSpPr>
          <p:cNvPr id="10" name="Textfeld 9"/>
          <p:cNvSpPr txBox="1"/>
          <p:nvPr/>
        </p:nvSpPr>
        <p:spPr>
          <a:xfrm>
            <a:off x="2523414" y="3566346"/>
            <a:ext cx="6081034" cy="954107"/>
          </a:xfrm>
          <a:prstGeom prst="rect">
            <a:avLst/>
          </a:prstGeom>
          <a:noFill/>
        </p:spPr>
        <p:txBody>
          <a:bodyPr wrap="square" rtlCol="0">
            <a:spAutoFit/>
          </a:bodyPr>
          <a:lstStyle/>
          <a:p>
            <a:r>
              <a:rPr lang="de-DE" sz="1400" b="1" dirty="0" smtClean="0">
                <a:latin typeface="+mn-lt"/>
              </a:rPr>
              <a:t>Grenzland-App</a:t>
            </a:r>
          </a:p>
          <a:p>
            <a:pPr marL="285750" indent="-285750">
              <a:buFont typeface="Wingdings" panose="05000000000000000000" pitchFamily="2" charset="2"/>
              <a:buChar char="Ø"/>
            </a:pPr>
            <a:r>
              <a:rPr lang="de-DE" sz="1400" dirty="0">
                <a:latin typeface="+mn-lt"/>
              </a:rPr>
              <a:t>Tour durch den </a:t>
            </a:r>
            <a:r>
              <a:rPr lang="de-DE" sz="1400" dirty="0" smtClean="0">
                <a:latin typeface="+mn-lt"/>
              </a:rPr>
              <a:t>bayerisch-thüringisch-sächsischen Grenzraum</a:t>
            </a:r>
          </a:p>
          <a:p>
            <a:pPr marL="285750" indent="-285750">
              <a:buFont typeface="Wingdings" panose="05000000000000000000" pitchFamily="2" charset="2"/>
              <a:buChar char="Ø"/>
            </a:pPr>
            <a:r>
              <a:rPr lang="de-DE" sz="1400" dirty="0" smtClean="0">
                <a:latin typeface="+mn-lt"/>
              </a:rPr>
              <a:t>Einblicke in </a:t>
            </a:r>
            <a:r>
              <a:rPr lang="de-DE" sz="1400" dirty="0">
                <a:latin typeface="+mn-lt"/>
              </a:rPr>
              <a:t>menschliche Schicksale der Zeit von 1945 bis 1990</a:t>
            </a:r>
          </a:p>
        </p:txBody>
      </p:sp>
      <p:pic>
        <p:nvPicPr>
          <p:cNvPr id="11" name="Grafik 10"/>
          <p:cNvPicPr>
            <a:picLocks noChangeAspect="1"/>
          </p:cNvPicPr>
          <p:nvPr/>
        </p:nvPicPr>
        <p:blipFill rotWithShape="1">
          <a:blip r:embed="rId4" cstate="print">
            <a:extLst>
              <a:ext uri="{28A0092B-C50C-407E-A947-70E740481C1C}">
                <a14:useLocalDpi xmlns:a14="http://schemas.microsoft.com/office/drawing/2010/main" val="0"/>
              </a:ext>
            </a:extLst>
          </a:blip>
          <a:srcRect l="13041" r="15238"/>
          <a:stretch/>
        </p:blipFill>
        <p:spPr>
          <a:xfrm>
            <a:off x="559281" y="5227266"/>
            <a:ext cx="1584176" cy="1243345"/>
          </a:xfrm>
          <a:prstGeom prst="rect">
            <a:avLst/>
          </a:prstGeom>
        </p:spPr>
      </p:pic>
      <p:sp>
        <p:nvSpPr>
          <p:cNvPr id="12" name="Textfeld 11"/>
          <p:cNvSpPr txBox="1"/>
          <p:nvPr/>
        </p:nvSpPr>
        <p:spPr>
          <a:xfrm>
            <a:off x="2523415" y="5212241"/>
            <a:ext cx="6009026" cy="1384995"/>
          </a:xfrm>
          <a:prstGeom prst="rect">
            <a:avLst/>
          </a:prstGeom>
          <a:noFill/>
        </p:spPr>
        <p:txBody>
          <a:bodyPr wrap="square" rtlCol="0">
            <a:spAutoFit/>
          </a:bodyPr>
          <a:lstStyle/>
          <a:p>
            <a:r>
              <a:rPr lang="de-DE" sz="1400" b="1" dirty="0" smtClean="0">
                <a:latin typeface="+mn-lt"/>
              </a:rPr>
              <a:t>Online-Spiel</a:t>
            </a:r>
            <a:r>
              <a:rPr lang="de-DE" sz="1400" dirty="0" smtClean="0">
                <a:latin typeface="+mn-lt"/>
              </a:rPr>
              <a:t> </a:t>
            </a:r>
            <a:r>
              <a:rPr lang="de-DE" sz="1400" b="1" dirty="0" err="1" smtClean="0">
                <a:latin typeface="+mn-lt"/>
              </a:rPr>
              <a:t>incrisia</a:t>
            </a:r>
            <a:endParaRPr lang="de-DE" sz="1400" b="1" dirty="0" smtClean="0">
              <a:latin typeface="+mn-lt"/>
            </a:endParaRPr>
          </a:p>
          <a:p>
            <a:pPr marL="285750" indent="-285750">
              <a:buFont typeface="Wingdings" panose="05000000000000000000" pitchFamily="2" charset="2"/>
              <a:buChar char="Ø"/>
            </a:pPr>
            <a:r>
              <a:rPr lang="de-DE" sz="1400" dirty="0" smtClean="0">
                <a:latin typeface="+mn-lt"/>
              </a:rPr>
              <a:t>Schülerinnen und Schüler übernehmen Rolle einer Anti-Krise-Force</a:t>
            </a:r>
          </a:p>
          <a:p>
            <a:pPr marL="285750" indent="-285750">
              <a:buFont typeface="Wingdings" panose="05000000000000000000" pitchFamily="2" charset="2"/>
              <a:buChar char="Ø"/>
            </a:pPr>
            <a:r>
              <a:rPr lang="de-DE" sz="1400" dirty="0" smtClean="0">
                <a:latin typeface="+mn-lt"/>
              </a:rPr>
              <a:t>einsetzbar </a:t>
            </a:r>
            <a:r>
              <a:rPr lang="de-DE" sz="1400" dirty="0">
                <a:latin typeface="+mn-lt"/>
              </a:rPr>
              <a:t>ab der 10. Klasse an allen weiterführenden </a:t>
            </a:r>
            <a:r>
              <a:rPr lang="de-DE" sz="1400" dirty="0" smtClean="0">
                <a:latin typeface="+mn-lt"/>
              </a:rPr>
              <a:t>Schularten</a:t>
            </a:r>
          </a:p>
          <a:p>
            <a:pPr marL="285750" indent="-285750">
              <a:buFont typeface="Wingdings" panose="05000000000000000000" pitchFamily="2" charset="2"/>
              <a:buChar char="Ø"/>
            </a:pPr>
            <a:r>
              <a:rPr lang="de-DE" sz="1400" dirty="0" smtClean="0">
                <a:latin typeface="+mn-lt"/>
              </a:rPr>
              <a:t>Handreichung für Lehrkräfte</a:t>
            </a:r>
            <a:endParaRPr lang="de-DE" sz="1400" dirty="0">
              <a:latin typeface="+mn-lt"/>
            </a:endParaRPr>
          </a:p>
        </p:txBody>
      </p:sp>
    </p:spTree>
    <p:extLst>
      <p:ext uri="{BB962C8B-B14F-4D97-AF65-F5344CB8AC3E}">
        <p14:creationId xmlns:p14="http://schemas.microsoft.com/office/powerpoint/2010/main" val="328913179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602032" y="925513"/>
            <a:ext cx="8002588" cy="1017587"/>
          </a:xfrm>
        </p:spPr>
        <p:txBody>
          <a:bodyPr/>
          <a:lstStyle/>
          <a:p>
            <a:r>
              <a:rPr lang="de-DE" altLang="de-DE" sz="3000" b="1" dirty="0" smtClean="0">
                <a:solidFill>
                  <a:srgbClr val="006600"/>
                </a:solidFill>
                <a:ea typeface="ＭＳ Ｐゴシック" pitchFamily="34" charset="-128"/>
              </a:rPr>
              <a:t>Definition Politische Bildung im </a:t>
            </a:r>
            <a:r>
              <a:rPr lang="de-DE" altLang="de-DE" sz="3000" b="1" dirty="0" err="1" smtClean="0">
                <a:solidFill>
                  <a:srgbClr val="006600"/>
                </a:solidFill>
                <a:ea typeface="ＭＳ Ｐゴシック" pitchFamily="34" charset="-128"/>
              </a:rPr>
              <a:t>LehrplanPLUS</a:t>
            </a:r>
            <a:r>
              <a:rPr lang="de-DE" altLang="de-DE" sz="3000" b="1" dirty="0" smtClean="0">
                <a:solidFill>
                  <a:srgbClr val="006600"/>
                </a:solidFill>
                <a:ea typeface="ＭＳ Ｐゴシック" pitchFamily="34" charset="-128"/>
              </a:rPr>
              <a:t> </a:t>
            </a:r>
            <a:br>
              <a:rPr lang="de-DE" altLang="de-DE" sz="3000" b="1" dirty="0" smtClean="0">
                <a:solidFill>
                  <a:srgbClr val="006600"/>
                </a:solidFill>
                <a:ea typeface="ＭＳ Ｐゴシック" pitchFamily="34" charset="-128"/>
              </a:rPr>
            </a:br>
            <a:endParaRPr lang="de-DE" altLang="de-DE" sz="3000" dirty="0" smtClean="0">
              <a:ea typeface="ＭＳ Ｐゴシック" pitchFamily="34" charset="-128"/>
            </a:endParaRPr>
          </a:p>
        </p:txBody>
      </p:sp>
      <p:sp>
        <p:nvSpPr>
          <p:cNvPr id="8195" name="Inhaltsplatzhalter 2"/>
          <p:cNvSpPr>
            <a:spLocks noGrp="1"/>
          </p:cNvSpPr>
          <p:nvPr>
            <p:ph idx="1"/>
          </p:nvPr>
        </p:nvSpPr>
        <p:spPr>
          <a:xfrm>
            <a:off x="662508" y="2104640"/>
            <a:ext cx="8002588" cy="3825875"/>
          </a:xfrm>
        </p:spPr>
        <p:txBody>
          <a:bodyPr/>
          <a:lstStyle/>
          <a:p>
            <a:pPr marL="0" indent="0">
              <a:buFont typeface="Wingdings" pitchFamily="2" charset="2"/>
              <a:buNone/>
            </a:pPr>
            <a:r>
              <a:rPr lang="de-DE" altLang="de-DE" sz="2600" dirty="0" smtClean="0">
                <a:ea typeface="ＭＳ Ｐゴシック" pitchFamily="34" charset="-128"/>
              </a:rPr>
              <a:t>„Politische Bildung basiert auf der Kenntnis und Akzeptanz von Demokratie und freiheitlich-demokratischer Grundordnung sowie dem Wissen um den föderalen, rechtsstaatlichen und sozialstaatlichen Aufbau der Bundesrepublik Deutschland. </a:t>
            </a:r>
          </a:p>
          <a:p>
            <a:pPr marL="0" indent="0">
              <a:buFont typeface="Wingdings" pitchFamily="2" charset="2"/>
              <a:buNone/>
            </a:pPr>
            <a:r>
              <a:rPr lang="de-DE" altLang="de-DE" sz="2600" dirty="0" smtClean="0">
                <a:ea typeface="ＭＳ Ｐゴシック" pitchFamily="34" charset="-128"/>
              </a:rPr>
              <a:t>Die Schülerinnen und Schüler achten und schätzen den Wert der Freiheit und der Grundrechte. </a:t>
            </a:r>
            <a:endParaRPr lang="de-DE" altLang="de-DE" sz="2600" dirty="0" smtClean="0">
              <a:solidFill>
                <a:srgbClr val="006600"/>
              </a:solidFill>
              <a:ea typeface="ＭＳ Ｐゴシック" pitchFamily="34" charset="-128"/>
            </a:endParaRPr>
          </a:p>
        </p:txBody>
      </p:sp>
      <p:sp>
        <p:nvSpPr>
          <p:cNvPr id="8196" name="Foliennummernplatzhalter 3"/>
          <p:cNvSpPr>
            <a:spLocks noGrp="1"/>
          </p:cNvSpPr>
          <p:nvPr>
            <p:ph type="sldNum" sz="quarter" idx="12"/>
          </p:nvPr>
        </p:nvSpPr>
        <p:spPr>
          <a:xfrm>
            <a:off x="6364389" y="5794443"/>
            <a:ext cx="2074863"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Verdana" pitchFamily="34" charset="0"/>
                <a:ea typeface="ＭＳ Ｐゴシック" pitchFamily="34" charset="-128"/>
              </a:defRPr>
            </a:lvl1pPr>
            <a:lvl2pPr>
              <a:defRPr sz="2400">
                <a:solidFill>
                  <a:schemeClr val="tx1"/>
                </a:solidFill>
                <a:latin typeface="Verdana" pitchFamily="34" charset="0"/>
                <a:ea typeface="ＭＳ Ｐゴシック" pitchFamily="34" charset="-128"/>
              </a:defRPr>
            </a:lvl2pPr>
            <a:lvl3pPr>
              <a:defRPr sz="2000">
                <a:solidFill>
                  <a:schemeClr val="tx1"/>
                </a:solidFill>
                <a:latin typeface="Verdana" pitchFamily="34" charset="0"/>
                <a:ea typeface="ＭＳ Ｐゴシック" pitchFamily="34" charset="-128"/>
              </a:defRPr>
            </a:lvl3pPr>
            <a:lvl4pPr>
              <a:defRPr>
                <a:solidFill>
                  <a:schemeClr val="tx1"/>
                </a:solidFill>
                <a:latin typeface="Verdana" pitchFamily="34" charset="0"/>
                <a:ea typeface="ＭＳ Ｐゴシック" pitchFamily="34" charset="-128"/>
              </a:defRPr>
            </a:lvl4pPr>
            <a:lvl5pPr>
              <a:defRPr sz="1600">
                <a:solidFill>
                  <a:schemeClr val="tx1"/>
                </a:solidFill>
                <a:latin typeface="Verdana" pitchFamily="34" charset="0"/>
                <a:ea typeface="ＭＳ Ｐゴシック" pitchFamily="34" charset="-128"/>
              </a:defRPr>
            </a:lvl5pPr>
            <a:lvl6pPr eaLnBrk="0" hangingPunct="0">
              <a:defRPr sz="1600">
                <a:solidFill>
                  <a:schemeClr val="tx1"/>
                </a:solidFill>
                <a:latin typeface="Verdana" pitchFamily="34" charset="0"/>
                <a:ea typeface="ＭＳ Ｐゴシック" pitchFamily="34" charset="-128"/>
              </a:defRPr>
            </a:lvl6pPr>
            <a:lvl7pPr eaLnBrk="0" hangingPunct="0">
              <a:defRPr sz="1600">
                <a:solidFill>
                  <a:schemeClr val="tx1"/>
                </a:solidFill>
                <a:latin typeface="Verdana" pitchFamily="34" charset="0"/>
                <a:ea typeface="ＭＳ Ｐゴシック" pitchFamily="34" charset="-128"/>
              </a:defRPr>
            </a:lvl7pPr>
            <a:lvl8pPr eaLnBrk="0" hangingPunct="0">
              <a:defRPr sz="1600">
                <a:solidFill>
                  <a:schemeClr val="tx1"/>
                </a:solidFill>
                <a:latin typeface="Verdana" pitchFamily="34" charset="0"/>
                <a:ea typeface="ＭＳ Ｐゴシック" pitchFamily="34" charset="-128"/>
              </a:defRPr>
            </a:lvl8pPr>
            <a:lvl9pPr eaLnBrk="0" hangingPunct="0">
              <a:defRPr sz="1600">
                <a:solidFill>
                  <a:schemeClr val="tx1"/>
                </a:solidFill>
                <a:latin typeface="Verdana" pitchFamily="34" charset="0"/>
                <a:ea typeface="ＭＳ Ｐゴシック" pitchFamily="34" charset="-128"/>
              </a:defRPr>
            </a:lvl9pPr>
          </a:lstStyle>
          <a:p>
            <a:fld id="{4CD72678-A8AB-4C27-959C-423EE082DECE}" type="slidenum">
              <a:rPr lang="de-DE" altLang="de-DE" sz="1400" smtClean="0"/>
              <a:pPr/>
              <a:t>4</a:t>
            </a:fld>
            <a:endParaRPr lang="de-DE" altLang="de-DE" sz="1400" smtClean="0"/>
          </a:p>
        </p:txBody>
      </p:sp>
      <p:sp>
        <p:nvSpPr>
          <p:cNvPr id="2" name="Rechteck 1"/>
          <p:cNvSpPr/>
          <p:nvPr/>
        </p:nvSpPr>
        <p:spPr>
          <a:xfrm>
            <a:off x="5359019" y="6049973"/>
            <a:ext cx="2482667" cy="307777"/>
          </a:xfrm>
          <a:prstGeom prst="rect">
            <a:avLst/>
          </a:prstGeom>
        </p:spPr>
        <p:txBody>
          <a:bodyPr wrap="none">
            <a:spAutoFit/>
          </a:bodyPr>
          <a:lstStyle/>
          <a:p>
            <a:pPr marL="0" indent="0">
              <a:buFont typeface="Wingdings" pitchFamily="2" charset="2"/>
              <a:buNone/>
            </a:pPr>
            <a:r>
              <a:rPr lang="de-DE" altLang="de-DE" sz="1400" dirty="0">
                <a:latin typeface="+mn-lt"/>
              </a:rPr>
              <a:t>Fortsetzung nächste Folie</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a:xfrm>
            <a:off x="463550" y="876300"/>
            <a:ext cx="8223250" cy="1566863"/>
          </a:xfrm>
        </p:spPr>
        <p:txBody>
          <a:bodyPr/>
          <a:lstStyle/>
          <a:p>
            <a:r>
              <a:rPr lang="de-DE" altLang="de-DE" smtClean="0">
                <a:ea typeface="ＭＳ Ｐゴシック" pitchFamily="34" charset="-128"/>
              </a:rPr>
              <a:t>Ansprechpartnerin zur Politischen Bildung und Einreichung von Good-Practice-Beispielen und Anregungen:</a:t>
            </a:r>
          </a:p>
        </p:txBody>
      </p:sp>
      <p:sp>
        <p:nvSpPr>
          <p:cNvPr id="39939" name="Inhaltsplatzhalter 2"/>
          <p:cNvSpPr>
            <a:spLocks noGrp="1"/>
          </p:cNvSpPr>
          <p:nvPr>
            <p:ph idx="1"/>
          </p:nvPr>
        </p:nvSpPr>
        <p:spPr/>
        <p:txBody>
          <a:bodyPr/>
          <a:lstStyle/>
          <a:p>
            <a:pPr marL="0" indent="0">
              <a:buFont typeface="Wingdings" pitchFamily="2" charset="2"/>
              <a:buNone/>
            </a:pPr>
            <a:r>
              <a:rPr lang="de-DE" altLang="de-DE" smtClean="0">
                <a:ea typeface="ＭＳ Ｐゴシック" pitchFamily="34" charset="-128"/>
              </a:rPr>
              <a:t>E-Mail: politischebildung@isb.bayern.de</a:t>
            </a:r>
          </a:p>
          <a:p>
            <a:pPr marL="0" indent="0" algn="ctr">
              <a:buFont typeface="Wingdings" pitchFamily="2" charset="2"/>
              <a:buNone/>
            </a:pPr>
            <a:r>
              <a:rPr lang="de-DE" altLang="de-DE" sz="2400" smtClean="0">
                <a:ea typeface="ＭＳ Ｐゴシック" pitchFamily="34" charset="-128"/>
              </a:rPr>
              <a:t>oder an</a:t>
            </a:r>
            <a:r>
              <a:rPr lang="de-DE" altLang="de-DE" smtClean="0">
                <a:ea typeface="ＭＳ Ｐゴシック" pitchFamily="34" charset="-128"/>
              </a:rPr>
              <a:t>: </a:t>
            </a:r>
          </a:p>
          <a:p>
            <a:pPr marL="0" indent="0" algn="ctr">
              <a:buFont typeface="Wingdings" pitchFamily="2" charset="2"/>
              <a:buNone/>
            </a:pPr>
            <a:r>
              <a:rPr lang="de-DE" altLang="de-DE" smtClean="0">
                <a:ea typeface="ＭＳ Ｐゴシック" pitchFamily="34" charset="-128"/>
              </a:rPr>
              <a:t>Corinna Storm </a:t>
            </a:r>
          </a:p>
          <a:p>
            <a:pPr marL="0" indent="0" algn="ctr">
              <a:buFont typeface="Wingdings" pitchFamily="2" charset="2"/>
              <a:buNone/>
            </a:pPr>
            <a:r>
              <a:rPr lang="de-DE" altLang="de-DE" smtClean="0">
                <a:ea typeface="ＭＳ Ｐゴシック" pitchFamily="34" charset="-128"/>
              </a:rPr>
              <a:t>ISB – GA 1</a:t>
            </a:r>
          </a:p>
          <a:p>
            <a:pPr marL="0" indent="0" algn="ctr">
              <a:buFont typeface="Wingdings" pitchFamily="2" charset="2"/>
              <a:buNone/>
            </a:pPr>
            <a:r>
              <a:rPr lang="de-DE" altLang="de-DE" smtClean="0">
                <a:ea typeface="ＭＳ Ｐゴシック" pitchFamily="34" charset="-128"/>
              </a:rPr>
              <a:t>„Politische Bildung“  </a:t>
            </a:r>
          </a:p>
          <a:p>
            <a:pPr marL="0" indent="0" algn="ctr">
              <a:buFont typeface="Wingdings" pitchFamily="2" charset="2"/>
              <a:buNone/>
            </a:pPr>
            <a:r>
              <a:rPr lang="de-DE" altLang="de-DE" smtClean="0">
                <a:ea typeface="ＭＳ Ｐゴシック" pitchFamily="34" charset="-128"/>
              </a:rPr>
              <a:t>Schellingstraße 155 </a:t>
            </a:r>
          </a:p>
          <a:p>
            <a:pPr marL="0" indent="0" algn="ctr">
              <a:buFont typeface="Wingdings" pitchFamily="2" charset="2"/>
              <a:buNone/>
            </a:pPr>
            <a:r>
              <a:rPr lang="de-DE" altLang="de-DE" smtClean="0">
                <a:ea typeface="ＭＳ Ｐゴシック" pitchFamily="34" charset="-128"/>
              </a:rPr>
              <a:t>80797 München </a:t>
            </a:r>
          </a:p>
        </p:txBody>
      </p:sp>
      <p:sp>
        <p:nvSpPr>
          <p:cNvPr id="39940" name="Foliennummernplatzhalt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Verdana" pitchFamily="34" charset="0"/>
                <a:ea typeface="ＭＳ Ｐゴシック" pitchFamily="34" charset="-128"/>
              </a:defRPr>
            </a:lvl1pPr>
            <a:lvl2pPr>
              <a:defRPr sz="2400">
                <a:solidFill>
                  <a:schemeClr val="tx1"/>
                </a:solidFill>
                <a:latin typeface="Verdana" pitchFamily="34" charset="0"/>
                <a:ea typeface="ＭＳ Ｐゴシック" pitchFamily="34" charset="-128"/>
              </a:defRPr>
            </a:lvl2pPr>
            <a:lvl3pPr>
              <a:defRPr sz="2000">
                <a:solidFill>
                  <a:schemeClr val="tx1"/>
                </a:solidFill>
                <a:latin typeface="Verdana" pitchFamily="34" charset="0"/>
                <a:ea typeface="ＭＳ Ｐゴシック" pitchFamily="34" charset="-128"/>
              </a:defRPr>
            </a:lvl3pPr>
            <a:lvl4pPr>
              <a:defRPr>
                <a:solidFill>
                  <a:schemeClr val="tx1"/>
                </a:solidFill>
                <a:latin typeface="Verdana" pitchFamily="34" charset="0"/>
                <a:ea typeface="ＭＳ Ｐゴシック" pitchFamily="34" charset="-128"/>
              </a:defRPr>
            </a:lvl4pPr>
            <a:lvl5pPr>
              <a:defRPr sz="1600">
                <a:solidFill>
                  <a:schemeClr val="tx1"/>
                </a:solidFill>
                <a:latin typeface="Verdana" pitchFamily="34" charset="0"/>
                <a:ea typeface="ＭＳ Ｐゴシック" pitchFamily="34" charset="-128"/>
              </a:defRPr>
            </a:lvl5pPr>
            <a:lvl6pPr eaLnBrk="0" hangingPunct="0">
              <a:defRPr sz="1600">
                <a:solidFill>
                  <a:schemeClr val="tx1"/>
                </a:solidFill>
                <a:latin typeface="Verdana" pitchFamily="34" charset="0"/>
                <a:ea typeface="ＭＳ Ｐゴシック" pitchFamily="34" charset="-128"/>
              </a:defRPr>
            </a:lvl6pPr>
            <a:lvl7pPr eaLnBrk="0" hangingPunct="0">
              <a:defRPr sz="1600">
                <a:solidFill>
                  <a:schemeClr val="tx1"/>
                </a:solidFill>
                <a:latin typeface="Verdana" pitchFamily="34" charset="0"/>
                <a:ea typeface="ＭＳ Ｐゴシック" pitchFamily="34" charset="-128"/>
              </a:defRPr>
            </a:lvl7pPr>
            <a:lvl8pPr eaLnBrk="0" hangingPunct="0">
              <a:defRPr sz="1600">
                <a:solidFill>
                  <a:schemeClr val="tx1"/>
                </a:solidFill>
                <a:latin typeface="Verdana" pitchFamily="34" charset="0"/>
                <a:ea typeface="ＭＳ Ｐゴシック" pitchFamily="34" charset="-128"/>
              </a:defRPr>
            </a:lvl8pPr>
            <a:lvl9pPr eaLnBrk="0" hangingPunct="0">
              <a:defRPr sz="1600">
                <a:solidFill>
                  <a:schemeClr val="tx1"/>
                </a:solidFill>
                <a:latin typeface="Verdana" pitchFamily="34" charset="0"/>
                <a:ea typeface="ＭＳ Ｐゴシック" pitchFamily="34" charset="-128"/>
              </a:defRPr>
            </a:lvl9pPr>
          </a:lstStyle>
          <a:p>
            <a:fld id="{D38FAB9C-C342-4A62-BC55-B7545DA2013C}" type="slidenum">
              <a:rPr lang="de-DE" altLang="de-DE" sz="1400" smtClean="0"/>
              <a:pPr/>
              <a:t>40</a:t>
            </a:fld>
            <a:endParaRPr lang="de-DE" altLang="de-DE" sz="1400" smtClean="0"/>
          </a:p>
        </p:txBody>
      </p:sp>
      <p:pic>
        <p:nvPicPr>
          <p:cNvPr id="39941" name="Picture 2" descr="C:\Users\Storm\AppData\Local\Microsoft\Windows\Temporary Internet Files\Content.IE5\51DP42HJ\post-1019869_960_7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63" y="4757738"/>
            <a:ext cx="201453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209114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p:cNvSpPr>
          <p:nvPr>
            <p:ph type="title"/>
          </p:nvPr>
        </p:nvSpPr>
        <p:spPr>
          <a:xfrm>
            <a:off x="525463" y="1163638"/>
            <a:ext cx="8002587" cy="1143000"/>
          </a:xfrm>
        </p:spPr>
        <p:txBody>
          <a:bodyPr/>
          <a:lstStyle/>
          <a:p>
            <a:r>
              <a:rPr lang="de-DE" altLang="de-DE" b="1" dirty="0" smtClean="0">
                <a:solidFill>
                  <a:srgbClr val="008000"/>
                </a:solidFill>
                <a:ea typeface="ＭＳ Ｐゴシック" pitchFamily="34" charset="-128"/>
              </a:rPr>
              <a:t>Literaturangaben: </a:t>
            </a:r>
          </a:p>
        </p:txBody>
      </p:sp>
      <p:sp>
        <p:nvSpPr>
          <p:cNvPr id="40963" name="Inhaltsplatzhalter 2"/>
          <p:cNvSpPr>
            <a:spLocks noGrp="1"/>
          </p:cNvSpPr>
          <p:nvPr>
            <p:ph idx="1"/>
          </p:nvPr>
        </p:nvSpPr>
        <p:spPr>
          <a:xfrm>
            <a:off x="533400" y="1752600"/>
            <a:ext cx="8002588" cy="4673600"/>
          </a:xfrm>
        </p:spPr>
        <p:txBody>
          <a:bodyPr/>
          <a:lstStyle/>
          <a:p>
            <a:pPr marL="0" indent="0">
              <a:buFont typeface="Wingdings" pitchFamily="2" charset="2"/>
              <a:buNone/>
            </a:pPr>
            <a:r>
              <a:rPr lang="de-DE" altLang="de-DE" sz="2100" smtClean="0">
                <a:ea typeface="ＭＳ Ｐゴシック" pitchFamily="34" charset="-128"/>
              </a:rPr>
              <a:t>Deichmann, Carl; Tischner, Christian K. (Hrsg.), (2014), Handbuch fächerübergreifender Unterricht in der politischen Bildung. </a:t>
            </a:r>
          </a:p>
          <a:p>
            <a:pPr marL="0" indent="0">
              <a:buFont typeface="Wingdings" pitchFamily="2" charset="2"/>
              <a:buNone/>
            </a:pPr>
            <a:r>
              <a:rPr lang="de-DE" altLang="de-DE" sz="2100" smtClean="0">
                <a:ea typeface="ＭＳ Ｐゴシック" pitchFamily="34" charset="-128"/>
              </a:rPr>
              <a:t>Lange, Dirk; Reinhardt, Volker (Hrsg.), (2017), Konzeptionen Strategien und Inhaltsfelder Politischer Bildung. </a:t>
            </a:r>
          </a:p>
          <a:p>
            <a:pPr marL="0" indent="0">
              <a:buFont typeface="Wingdings" pitchFamily="2" charset="2"/>
              <a:buNone/>
            </a:pPr>
            <a:r>
              <a:rPr lang="de-DE" altLang="de-DE" sz="2100" smtClean="0">
                <a:ea typeface="ＭＳ Ｐゴシック" pitchFamily="34" charset="-128"/>
              </a:rPr>
              <a:t>Sander, Wolfgang (Hrsg.), (2014), Handbuch politische Bildung. </a:t>
            </a:r>
          </a:p>
          <a:p>
            <a:pPr marL="0" indent="0">
              <a:buFont typeface="Wingdings" pitchFamily="2" charset="2"/>
              <a:buNone/>
            </a:pPr>
            <a:r>
              <a:rPr lang="de-DE" altLang="de-DE" sz="2100" smtClean="0">
                <a:ea typeface="ＭＳ Ｐゴシック" pitchFamily="34" charset="-128"/>
              </a:rPr>
              <a:t>Ders., Fächerübergreifende Politische Bildung – Ansätze und Perspektiven. In: Deichmann, Carl; Tischner, Christian K. (Hrsg.), (2014), Handbuch fächerübergreifender Unterricht in der politischen Bildung, S. 15 – 26.  </a:t>
            </a:r>
          </a:p>
          <a:p>
            <a:pPr marL="0" indent="0">
              <a:buFont typeface="Wingdings" pitchFamily="2" charset="2"/>
              <a:buNone/>
            </a:pPr>
            <a:endParaRPr lang="de-DE" altLang="de-DE" sz="2100" smtClean="0">
              <a:ea typeface="ＭＳ Ｐゴシック" pitchFamily="34" charset="-128"/>
            </a:endParaRPr>
          </a:p>
          <a:p>
            <a:pPr marL="0" indent="0">
              <a:buFont typeface="Wingdings" pitchFamily="2" charset="2"/>
              <a:buNone/>
            </a:pPr>
            <a:endParaRPr lang="de-DE" altLang="de-DE" sz="2100" smtClean="0">
              <a:ea typeface="ＭＳ Ｐゴシック" pitchFamily="34" charset="-128"/>
            </a:endParaRPr>
          </a:p>
        </p:txBody>
      </p:sp>
      <p:sp>
        <p:nvSpPr>
          <p:cNvPr id="40964" name="Foliennummernplatzhalt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Verdana" pitchFamily="34" charset="0"/>
                <a:ea typeface="ＭＳ Ｐゴシック" pitchFamily="34" charset="-128"/>
              </a:defRPr>
            </a:lvl1pPr>
            <a:lvl2pPr>
              <a:defRPr sz="2400">
                <a:solidFill>
                  <a:schemeClr val="tx1"/>
                </a:solidFill>
                <a:latin typeface="Verdana" pitchFamily="34" charset="0"/>
                <a:ea typeface="ＭＳ Ｐゴシック" pitchFamily="34" charset="-128"/>
              </a:defRPr>
            </a:lvl2pPr>
            <a:lvl3pPr>
              <a:defRPr sz="2000">
                <a:solidFill>
                  <a:schemeClr val="tx1"/>
                </a:solidFill>
                <a:latin typeface="Verdana" pitchFamily="34" charset="0"/>
                <a:ea typeface="ＭＳ Ｐゴシック" pitchFamily="34" charset="-128"/>
              </a:defRPr>
            </a:lvl3pPr>
            <a:lvl4pPr>
              <a:defRPr>
                <a:solidFill>
                  <a:schemeClr val="tx1"/>
                </a:solidFill>
                <a:latin typeface="Verdana" pitchFamily="34" charset="0"/>
                <a:ea typeface="ＭＳ Ｐゴシック" pitchFamily="34" charset="-128"/>
              </a:defRPr>
            </a:lvl4pPr>
            <a:lvl5pPr>
              <a:defRPr sz="1600">
                <a:solidFill>
                  <a:schemeClr val="tx1"/>
                </a:solidFill>
                <a:latin typeface="Verdana" pitchFamily="34" charset="0"/>
                <a:ea typeface="ＭＳ Ｐゴシック" pitchFamily="34" charset="-128"/>
              </a:defRPr>
            </a:lvl5pPr>
            <a:lvl6pPr eaLnBrk="0" hangingPunct="0">
              <a:defRPr sz="1600">
                <a:solidFill>
                  <a:schemeClr val="tx1"/>
                </a:solidFill>
                <a:latin typeface="Verdana" pitchFamily="34" charset="0"/>
                <a:ea typeface="ＭＳ Ｐゴシック" pitchFamily="34" charset="-128"/>
              </a:defRPr>
            </a:lvl6pPr>
            <a:lvl7pPr eaLnBrk="0" hangingPunct="0">
              <a:defRPr sz="1600">
                <a:solidFill>
                  <a:schemeClr val="tx1"/>
                </a:solidFill>
                <a:latin typeface="Verdana" pitchFamily="34" charset="0"/>
                <a:ea typeface="ＭＳ Ｐゴシック" pitchFamily="34" charset="-128"/>
              </a:defRPr>
            </a:lvl7pPr>
            <a:lvl8pPr eaLnBrk="0" hangingPunct="0">
              <a:defRPr sz="1600">
                <a:solidFill>
                  <a:schemeClr val="tx1"/>
                </a:solidFill>
                <a:latin typeface="Verdana" pitchFamily="34" charset="0"/>
                <a:ea typeface="ＭＳ Ｐゴシック" pitchFamily="34" charset="-128"/>
              </a:defRPr>
            </a:lvl8pPr>
            <a:lvl9pPr eaLnBrk="0" hangingPunct="0">
              <a:defRPr sz="1600">
                <a:solidFill>
                  <a:schemeClr val="tx1"/>
                </a:solidFill>
                <a:latin typeface="Verdana" pitchFamily="34" charset="0"/>
                <a:ea typeface="ＭＳ Ｐゴシック" pitchFamily="34" charset="-128"/>
              </a:defRPr>
            </a:lvl9pPr>
          </a:lstStyle>
          <a:p>
            <a:fld id="{0EF2B034-45DB-49C1-BBBC-E00E557EF2F5}" type="slidenum">
              <a:rPr lang="de-DE" altLang="de-DE" sz="1400" smtClean="0"/>
              <a:pPr/>
              <a:t>41</a:t>
            </a:fld>
            <a:endParaRPr lang="de-DE" altLang="de-DE" sz="140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Inhaltsplatzhalter 2"/>
          <p:cNvSpPr>
            <a:spLocks noGrp="1"/>
          </p:cNvSpPr>
          <p:nvPr>
            <p:ph idx="1"/>
          </p:nvPr>
        </p:nvSpPr>
        <p:spPr>
          <a:xfrm>
            <a:off x="660400" y="906463"/>
            <a:ext cx="8002588" cy="5646737"/>
          </a:xfrm>
        </p:spPr>
        <p:txBody>
          <a:bodyPr/>
          <a:lstStyle/>
          <a:p>
            <a:pPr marL="0" indent="0">
              <a:buFont typeface="Wingdings" pitchFamily="2" charset="2"/>
              <a:buNone/>
            </a:pPr>
            <a:r>
              <a:rPr lang="de-DE" altLang="de-DE" sz="2600" dirty="0" smtClean="0">
                <a:ea typeface="ＭＳ Ｐゴシック" pitchFamily="34" charset="-128"/>
              </a:rPr>
              <a:t>Auf der Grundlage einer altersgemäßen Fähigkeit und Bereitschaft zur Teilhabe am politischen Prozess tragen sie zu einer positiven wirtschaftlichen und sozialen Entwicklung der Gesellschaft und zum Erhalt des Friedens bei. </a:t>
            </a:r>
          </a:p>
          <a:p>
            <a:pPr marL="0" indent="0">
              <a:buFont typeface="Wingdings" pitchFamily="2" charset="2"/>
              <a:buNone/>
            </a:pPr>
            <a:r>
              <a:rPr lang="de-DE" altLang="de-DE" sz="2600" dirty="0" smtClean="0">
                <a:ea typeface="ＭＳ Ｐゴシック" pitchFamily="34" charset="-128"/>
              </a:rPr>
              <a:t>Sie nehmen aktuelle Herausforderungen an, etwa im Zusammenhang mit der Entwicklung eines europäischen Zusammengehörigkeits-gefühls oder mit zentralen gesellschaftlichen und politischen Veränderungen von der kommunalen und Landesebene bis hin zu prägenden Tendenzen der Globalisierung.“</a:t>
            </a:r>
          </a:p>
        </p:txBody>
      </p:sp>
      <p:sp>
        <p:nvSpPr>
          <p:cNvPr id="9219" name="Foliennummernplatzhalt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Verdana" pitchFamily="34" charset="0"/>
                <a:ea typeface="ＭＳ Ｐゴシック" pitchFamily="34" charset="-128"/>
              </a:defRPr>
            </a:lvl1pPr>
            <a:lvl2pPr>
              <a:defRPr sz="2400">
                <a:solidFill>
                  <a:schemeClr val="tx1"/>
                </a:solidFill>
                <a:latin typeface="Verdana" pitchFamily="34" charset="0"/>
                <a:ea typeface="ＭＳ Ｐゴシック" pitchFamily="34" charset="-128"/>
              </a:defRPr>
            </a:lvl2pPr>
            <a:lvl3pPr>
              <a:defRPr sz="2000">
                <a:solidFill>
                  <a:schemeClr val="tx1"/>
                </a:solidFill>
                <a:latin typeface="Verdana" pitchFamily="34" charset="0"/>
                <a:ea typeface="ＭＳ Ｐゴシック" pitchFamily="34" charset="-128"/>
              </a:defRPr>
            </a:lvl3pPr>
            <a:lvl4pPr>
              <a:defRPr>
                <a:solidFill>
                  <a:schemeClr val="tx1"/>
                </a:solidFill>
                <a:latin typeface="Verdana" pitchFamily="34" charset="0"/>
                <a:ea typeface="ＭＳ Ｐゴシック" pitchFamily="34" charset="-128"/>
              </a:defRPr>
            </a:lvl4pPr>
            <a:lvl5pPr>
              <a:defRPr sz="1600">
                <a:solidFill>
                  <a:schemeClr val="tx1"/>
                </a:solidFill>
                <a:latin typeface="Verdana" pitchFamily="34" charset="0"/>
                <a:ea typeface="ＭＳ Ｐゴシック" pitchFamily="34" charset="-128"/>
              </a:defRPr>
            </a:lvl5pPr>
            <a:lvl6pPr eaLnBrk="0" hangingPunct="0">
              <a:defRPr sz="1600">
                <a:solidFill>
                  <a:schemeClr val="tx1"/>
                </a:solidFill>
                <a:latin typeface="Verdana" pitchFamily="34" charset="0"/>
                <a:ea typeface="ＭＳ Ｐゴシック" pitchFamily="34" charset="-128"/>
              </a:defRPr>
            </a:lvl6pPr>
            <a:lvl7pPr eaLnBrk="0" hangingPunct="0">
              <a:defRPr sz="1600">
                <a:solidFill>
                  <a:schemeClr val="tx1"/>
                </a:solidFill>
                <a:latin typeface="Verdana" pitchFamily="34" charset="0"/>
                <a:ea typeface="ＭＳ Ｐゴシック" pitchFamily="34" charset="-128"/>
              </a:defRPr>
            </a:lvl7pPr>
            <a:lvl8pPr eaLnBrk="0" hangingPunct="0">
              <a:defRPr sz="1600">
                <a:solidFill>
                  <a:schemeClr val="tx1"/>
                </a:solidFill>
                <a:latin typeface="Verdana" pitchFamily="34" charset="0"/>
                <a:ea typeface="ＭＳ Ｐゴシック" pitchFamily="34" charset="-128"/>
              </a:defRPr>
            </a:lvl8pPr>
            <a:lvl9pPr eaLnBrk="0" hangingPunct="0">
              <a:defRPr sz="1600">
                <a:solidFill>
                  <a:schemeClr val="tx1"/>
                </a:solidFill>
                <a:latin typeface="Verdana" pitchFamily="34" charset="0"/>
                <a:ea typeface="ＭＳ Ｐゴシック" pitchFamily="34" charset="-128"/>
              </a:defRPr>
            </a:lvl9pPr>
          </a:lstStyle>
          <a:p>
            <a:fld id="{69006432-3AAD-4F2B-B89C-C718726E87AB}" type="slidenum">
              <a:rPr lang="de-DE" altLang="de-DE" sz="1400" smtClean="0"/>
              <a:pPr/>
              <a:t>5</a:t>
            </a:fld>
            <a:endParaRPr lang="de-DE" altLang="de-DE" sz="140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ussdiagramm: Verbindungsstelle 8"/>
          <p:cNvSpPr/>
          <p:nvPr/>
        </p:nvSpPr>
        <p:spPr>
          <a:xfrm>
            <a:off x="554038" y="2093913"/>
            <a:ext cx="3392487" cy="3117850"/>
          </a:xfrm>
          <a:prstGeom prst="flowChartConnector">
            <a:avLst/>
          </a:prstGeom>
          <a:solidFill>
            <a:srgbClr val="00CC00"/>
          </a:solidFill>
          <a:ln>
            <a:solidFill>
              <a:srgbClr val="2943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 name="Flussdiagramm: Verbindungsstelle 6"/>
          <p:cNvSpPr/>
          <p:nvPr/>
        </p:nvSpPr>
        <p:spPr>
          <a:xfrm>
            <a:off x="1022350" y="2490788"/>
            <a:ext cx="2430463" cy="2320925"/>
          </a:xfrm>
          <a:prstGeom prst="flowChartConnector">
            <a:avLst/>
          </a:prstGeom>
          <a:solidFill>
            <a:srgbClr val="99FF99"/>
          </a:solidFill>
          <a:ln>
            <a:solidFill>
              <a:srgbClr val="134D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 name="Flussdiagramm: Verbindungsstelle 5"/>
          <p:cNvSpPr/>
          <p:nvPr/>
        </p:nvSpPr>
        <p:spPr>
          <a:xfrm>
            <a:off x="1485900" y="2944813"/>
            <a:ext cx="1557338" cy="1393825"/>
          </a:xfrm>
          <a:prstGeom prst="flowChartConnector">
            <a:avLst/>
          </a:prstGeom>
          <a:solidFill>
            <a:srgbClr val="99FF66"/>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245" name="Titel 1"/>
          <p:cNvSpPr>
            <a:spLocks noGrp="1"/>
          </p:cNvSpPr>
          <p:nvPr>
            <p:ph type="title"/>
          </p:nvPr>
        </p:nvSpPr>
        <p:spPr>
          <a:xfrm>
            <a:off x="195263" y="795338"/>
            <a:ext cx="8796337" cy="750887"/>
          </a:xfrm>
        </p:spPr>
        <p:txBody>
          <a:bodyPr/>
          <a:lstStyle/>
          <a:p>
            <a:pPr>
              <a:tabLst>
                <a:tab pos="4708525" algn="l"/>
              </a:tabLst>
            </a:pPr>
            <a:r>
              <a:rPr lang="de-DE" altLang="de-DE" sz="3000" b="1" smtClean="0">
                <a:solidFill>
                  <a:srgbClr val="006600"/>
                </a:solidFill>
                <a:ea typeface="ＭＳ Ｐゴシック" pitchFamily="34" charset="-128"/>
              </a:rPr>
              <a:t>Politische Bildung als Unterrichtsprinzip</a:t>
            </a:r>
          </a:p>
        </p:txBody>
      </p:sp>
      <p:sp>
        <p:nvSpPr>
          <p:cNvPr id="10246" name="Inhaltsplatzhalter 2"/>
          <p:cNvSpPr>
            <a:spLocks noGrp="1"/>
          </p:cNvSpPr>
          <p:nvPr>
            <p:ph idx="1"/>
          </p:nvPr>
        </p:nvSpPr>
        <p:spPr>
          <a:xfrm>
            <a:off x="261938" y="5649913"/>
            <a:ext cx="3384550" cy="869950"/>
          </a:xfrm>
        </p:spPr>
        <p:txBody>
          <a:bodyPr/>
          <a:lstStyle/>
          <a:p>
            <a:pPr marL="0" indent="0">
              <a:buFont typeface="Wingdings" pitchFamily="2" charset="2"/>
              <a:buNone/>
            </a:pPr>
            <a:r>
              <a:rPr lang="de-DE" altLang="de-DE" sz="1600" dirty="0">
                <a:ea typeface="ＭＳ Ｐゴシック" pitchFamily="34" charset="-128"/>
              </a:rPr>
              <a:t>a</a:t>
            </a:r>
            <a:r>
              <a:rPr lang="de-DE" altLang="de-DE" sz="1600" dirty="0" smtClean="0">
                <a:ea typeface="ＭＳ Ｐゴシック" pitchFamily="34" charset="-128"/>
              </a:rPr>
              <a:t>ngelehnt an das Modell der  konzentrischen Kreise von Wolfgang Sander</a:t>
            </a:r>
          </a:p>
        </p:txBody>
      </p:sp>
      <p:sp>
        <p:nvSpPr>
          <p:cNvPr id="10247" name="Foliennummernplatzhalt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Verdana" pitchFamily="34" charset="0"/>
                <a:ea typeface="ＭＳ Ｐゴシック" pitchFamily="34" charset="-128"/>
              </a:defRPr>
            </a:lvl1pPr>
            <a:lvl2pPr>
              <a:defRPr sz="2400">
                <a:solidFill>
                  <a:schemeClr val="tx1"/>
                </a:solidFill>
                <a:latin typeface="Verdana" pitchFamily="34" charset="0"/>
                <a:ea typeface="ＭＳ Ｐゴシック" pitchFamily="34" charset="-128"/>
              </a:defRPr>
            </a:lvl2pPr>
            <a:lvl3pPr>
              <a:defRPr sz="2000">
                <a:solidFill>
                  <a:schemeClr val="tx1"/>
                </a:solidFill>
                <a:latin typeface="Verdana" pitchFamily="34" charset="0"/>
                <a:ea typeface="ＭＳ Ｐゴシック" pitchFamily="34" charset="-128"/>
              </a:defRPr>
            </a:lvl3pPr>
            <a:lvl4pPr>
              <a:defRPr>
                <a:solidFill>
                  <a:schemeClr val="tx1"/>
                </a:solidFill>
                <a:latin typeface="Verdana" pitchFamily="34" charset="0"/>
                <a:ea typeface="ＭＳ Ｐゴシック" pitchFamily="34" charset="-128"/>
              </a:defRPr>
            </a:lvl4pPr>
            <a:lvl5pPr>
              <a:defRPr sz="1600">
                <a:solidFill>
                  <a:schemeClr val="tx1"/>
                </a:solidFill>
                <a:latin typeface="Verdana" pitchFamily="34" charset="0"/>
                <a:ea typeface="ＭＳ Ｐゴシック" pitchFamily="34" charset="-128"/>
              </a:defRPr>
            </a:lvl5pPr>
            <a:lvl6pPr eaLnBrk="0" hangingPunct="0">
              <a:defRPr sz="1600">
                <a:solidFill>
                  <a:schemeClr val="tx1"/>
                </a:solidFill>
                <a:latin typeface="Verdana" pitchFamily="34" charset="0"/>
                <a:ea typeface="ＭＳ Ｐゴシック" pitchFamily="34" charset="-128"/>
              </a:defRPr>
            </a:lvl6pPr>
            <a:lvl7pPr eaLnBrk="0" hangingPunct="0">
              <a:defRPr sz="1600">
                <a:solidFill>
                  <a:schemeClr val="tx1"/>
                </a:solidFill>
                <a:latin typeface="Verdana" pitchFamily="34" charset="0"/>
                <a:ea typeface="ＭＳ Ｐゴシック" pitchFamily="34" charset="-128"/>
              </a:defRPr>
            </a:lvl7pPr>
            <a:lvl8pPr eaLnBrk="0" hangingPunct="0">
              <a:defRPr sz="1600">
                <a:solidFill>
                  <a:schemeClr val="tx1"/>
                </a:solidFill>
                <a:latin typeface="Verdana" pitchFamily="34" charset="0"/>
                <a:ea typeface="ＭＳ Ｐゴシック" pitchFamily="34" charset="-128"/>
              </a:defRPr>
            </a:lvl8pPr>
            <a:lvl9pPr eaLnBrk="0" hangingPunct="0">
              <a:defRPr sz="1600">
                <a:solidFill>
                  <a:schemeClr val="tx1"/>
                </a:solidFill>
                <a:latin typeface="Verdana" pitchFamily="34" charset="0"/>
                <a:ea typeface="ＭＳ Ｐゴシック" pitchFamily="34" charset="-128"/>
              </a:defRPr>
            </a:lvl9pPr>
          </a:lstStyle>
          <a:p>
            <a:fld id="{A6778D66-71C6-4338-A037-0E75180DF05E}" type="slidenum">
              <a:rPr lang="de-DE" altLang="de-DE" sz="1400" smtClean="0"/>
              <a:pPr/>
              <a:t>6</a:t>
            </a:fld>
            <a:endParaRPr lang="de-DE" altLang="de-DE" sz="1400" smtClean="0"/>
          </a:p>
        </p:txBody>
      </p:sp>
      <p:sp>
        <p:nvSpPr>
          <p:cNvPr id="8" name="Textfeld 7"/>
          <p:cNvSpPr txBox="1"/>
          <p:nvPr/>
        </p:nvSpPr>
        <p:spPr>
          <a:xfrm>
            <a:off x="5008563" y="1400175"/>
            <a:ext cx="3940175" cy="1554163"/>
          </a:xfrm>
          <a:prstGeom prst="rect">
            <a:avLst/>
          </a:prstGeom>
          <a:noFill/>
        </p:spPr>
        <p:txBody>
          <a:bodyPr>
            <a:spAutoFit/>
          </a:bodyPr>
          <a:lstStyle/>
          <a:p>
            <a:pPr marL="139700">
              <a:defRPr/>
            </a:pPr>
            <a:r>
              <a:rPr lang="de-DE" sz="1900" b="1" dirty="0">
                <a:latin typeface="+mn-lt"/>
              </a:rPr>
              <a:t>Leitfächer der Politischen Bildung</a:t>
            </a:r>
            <a:r>
              <a:rPr lang="de-DE" sz="1900" dirty="0">
                <a:latin typeface="+mn-lt"/>
              </a:rPr>
              <a:t>: Politik und Gesellschaft / Sozialkunde, Geschichte, Geographie, Wirtschaft und Recht </a:t>
            </a:r>
          </a:p>
        </p:txBody>
      </p:sp>
      <p:cxnSp>
        <p:nvCxnSpPr>
          <p:cNvPr id="11" name="Gerade Verbindung 10"/>
          <p:cNvCxnSpPr>
            <a:endCxn id="8" idx="1"/>
          </p:cNvCxnSpPr>
          <p:nvPr/>
        </p:nvCxnSpPr>
        <p:spPr>
          <a:xfrm flipV="1">
            <a:off x="2749550" y="2178050"/>
            <a:ext cx="2259013" cy="1412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5081588" y="3368675"/>
            <a:ext cx="3192462" cy="1262063"/>
          </a:xfrm>
          <a:prstGeom prst="rect">
            <a:avLst/>
          </a:prstGeom>
          <a:noFill/>
        </p:spPr>
        <p:txBody>
          <a:bodyPr wrap="none">
            <a:spAutoFit/>
          </a:bodyPr>
          <a:lstStyle/>
          <a:p>
            <a:pPr>
              <a:defRPr/>
            </a:pPr>
            <a:r>
              <a:rPr lang="de-DE" sz="1900" b="1" dirty="0">
                <a:latin typeface="+mn-lt"/>
              </a:rPr>
              <a:t>Politische Bildung als </a:t>
            </a:r>
          </a:p>
          <a:p>
            <a:pPr>
              <a:defRPr/>
            </a:pPr>
            <a:r>
              <a:rPr lang="de-DE" sz="1900" b="1" dirty="0">
                <a:latin typeface="+mn-lt"/>
              </a:rPr>
              <a:t>Unterrichtsprinzip </a:t>
            </a:r>
          </a:p>
          <a:p>
            <a:pPr>
              <a:defRPr/>
            </a:pPr>
            <a:r>
              <a:rPr lang="de-DE" sz="1900" b="1" dirty="0">
                <a:latin typeface="+mn-lt"/>
              </a:rPr>
              <a:t>in allen </a:t>
            </a:r>
          </a:p>
          <a:p>
            <a:pPr marL="17463" indent="-17463">
              <a:defRPr/>
            </a:pPr>
            <a:r>
              <a:rPr lang="de-DE" sz="1900" b="1" dirty="0">
                <a:latin typeface="+mn-lt"/>
              </a:rPr>
              <a:t>weiteren Fächern </a:t>
            </a:r>
          </a:p>
        </p:txBody>
      </p:sp>
      <p:cxnSp>
        <p:nvCxnSpPr>
          <p:cNvPr id="19" name="Gerade Verbindung 18"/>
          <p:cNvCxnSpPr>
            <a:cxnSpLocks/>
          </p:cNvCxnSpPr>
          <p:nvPr/>
        </p:nvCxnSpPr>
        <p:spPr>
          <a:xfrm>
            <a:off x="3170238" y="3798888"/>
            <a:ext cx="18383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279" name="Textfeld 19"/>
          <p:cNvSpPr txBox="1">
            <a:spLocks noChangeArrowheads="1"/>
          </p:cNvSpPr>
          <p:nvPr/>
        </p:nvSpPr>
        <p:spPr bwMode="auto">
          <a:xfrm>
            <a:off x="5105400" y="4924425"/>
            <a:ext cx="3821113" cy="708025"/>
          </a:xfrm>
          <a:prstGeom prst="rect">
            <a:avLst/>
          </a:prstGeom>
          <a:noFill/>
          <a:ln>
            <a:noFill/>
          </a:ln>
        </p:spPr>
        <p:txBody>
          <a:bodyPr>
            <a:spAutoFit/>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marL="52388" indent="-34925">
              <a:defRPr/>
            </a:pPr>
            <a:r>
              <a:rPr lang="de-DE" b="1" dirty="0">
                <a:latin typeface="+mn-lt"/>
              </a:rPr>
              <a:t>Schulkultur und Schulleben </a:t>
            </a:r>
          </a:p>
        </p:txBody>
      </p:sp>
      <p:cxnSp>
        <p:nvCxnSpPr>
          <p:cNvPr id="22" name="Gerade Verbindung 21"/>
          <p:cNvCxnSpPr>
            <a:cxnSpLocks/>
            <a:endCxn id="11279" idx="1"/>
          </p:cNvCxnSpPr>
          <p:nvPr/>
        </p:nvCxnSpPr>
        <p:spPr>
          <a:xfrm>
            <a:off x="3170238" y="4811713"/>
            <a:ext cx="1935162" cy="46672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1279"/>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6" grpId="0" animBg="1"/>
      <p:bldP spid="8" grpId="0"/>
      <p:bldP spid="17" grpId="0"/>
      <p:bldP spid="1127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571500" y="3060700"/>
            <a:ext cx="8002588" cy="2122488"/>
          </a:xfrm>
        </p:spPr>
        <p:txBody>
          <a:bodyPr/>
          <a:lstStyle/>
          <a:p>
            <a:r>
              <a:rPr lang="de-DE" altLang="de-DE" dirty="0" smtClean="0">
                <a:solidFill>
                  <a:srgbClr val="006600"/>
                </a:solidFill>
                <a:ea typeface="ＭＳ Ｐゴシック" pitchFamily="34" charset="-128"/>
              </a:rPr>
              <a:t>2. RAHMENBEDINGUNG: </a:t>
            </a:r>
            <a:br>
              <a:rPr lang="de-DE" altLang="de-DE" dirty="0" smtClean="0">
                <a:solidFill>
                  <a:srgbClr val="006600"/>
                </a:solidFill>
                <a:ea typeface="ＭＳ Ｐゴシック" pitchFamily="34" charset="-128"/>
              </a:rPr>
            </a:br>
            <a:r>
              <a:rPr lang="de-DE" altLang="de-DE" dirty="0" smtClean="0">
                <a:solidFill>
                  <a:srgbClr val="006600"/>
                </a:solidFill>
                <a:ea typeface="ＭＳ Ｐゴシック" pitchFamily="34" charset="-128"/>
              </a:rPr>
              <a:t>GESAMTKONZEPT FÜR DIE POLITISCHE BILDUNG AN BAYERISCHEN SCHULEN </a:t>
            </a:r>
            <a:br>
              <a:rPr lang="de-DE" altLang="de-DE" dirty="0" smtClean="0">
                <a:solidFill>
                  <a:srgbClr val="006600"/>
                </a:solidFill>
                <a:ea typeface="ＭＳ Ｐゴシック" pitchFamily="34" charset="-128"/>
              </a:rPr>
            </a:br>
            <a:endParaRPr lang="de-DE" altLang="de-DE" dirty="0" smtClean="0">
              <a:solidFill>
                <a:srgbClr val="006600"/>
              </a:solidFill>
              <a:ea typeface="ＭＳ Ｐゴシック" pitchFamily="34" charset="-128"/>
            </a:endParaRPr>
          </a:p>
        </p:txBody>
      </p:sp>
      <p:sp>
        <p:nvSpPr>
          <p:cNvPr id="11267" name="Foliennummernplatzhalt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Verdana" pitchFamily="34" charset="0"/>
                <a:ea typeface="ＭＳ Ｐゴシック" pitchFamily="34" charset="-128"/>
              </a:defRPr>
            </a:lvl1pPr>
            <a:lvl2pPr>
              <a:defRPr sz="2400">
                <a:solidFill>
                  <a:schemeClr val="tx1"/>
                </a:solidFill>
                <a:latin typeface="Verdana" pitchFamily="34" charset="0"/>
                <a:ea typeface="ＭＳ Ｐゴシック" pitchFamily="34" charset="-128"/>
              </a:defRPr>
            </a:lvl2pPr>
            <a:lvl3pPr>
              <a:defRPr sz="2000">
                <a:solidFill>
                  <a:schemeClr val="tx1"/>
                </a:solidFill>
                <a:latin typeface="Verdana" pitchFamily="34" charset="0"/>
                <a:ea typeface="ＭＳ Ｐゴシック" pitchFamily="34" charset="-128"/>
              </a:defRPr>
            </a:lvl3pPr>
            <a:lvl4pPr>
              <a:defRPr>
                <a:solidFill>
                  <a:schemeClr val="tx1"/>
                </a:solidFill>
                <a:latin typeface="Verdana" pitchFamily="34" charset="0"/>
                <a:ea typeface="ＭＳ Ｐゴシック" pitchFamily="34" charset="-128"/>
              </a:defRPr>
            </a:lvl4pPr>
            <a:lvl5pPr>
              <a:defRPr sz="1600">
                <a:solidFill>
                  <a:schemeClr val="tx1"/>
                </a:solidFill>
                <a:latin typeface="Verdana" pitchFamily="34" charset="0"/>
                <a:ea typeface="ＭＳ Ｐゴシック" pitchFamily="34" charset="-128"/>
              </a:defRPr>
            </a:lvl5pPr>
            <a:lvl6pPr eaLnBrk="0" hangingPunct="0">
              <a:defRPr sz="1600">
                <a:solidFill>
                  <a:schemeClr val="tx1"/>
                </a:solidFill>
                <a:latin typeface="Verdana" pitchFamily="34" charset="0"/>
                <a:ea typeface="ＭＳ Ｐゴシック" pitchFamily="34" charset="-128"/>
              </a:defRPr>
            </a:lvl6pPr>
            <a:lvl7pPr eaLnBrk="0" hangingPunct="0">
              <a:defRPr sz="1600">
                <a:solidFill>
                  <a:schemeClr val="tx1"/>
                </a:solidFill>
                <a:latin typeface="Verdana" pitchFamily="34" charset="0"/>
                <a:ea typeface="ＭＳ Ｐゴシック" pitchFamily="34" charset="-128"/>
              </a:defRPr>
            </a:lvl7pPr>
            <a:lvl8pPr eaLnBrk="0" hangingPunct="0">
              <a:defRPr sz="1600">
                <a:solidFill>
                  <a:schemeClr val="tx1"/>
                </a:solidFill>
                <a:latin typeface="Verdana" pitchFamily="34" charset="0"/>
                <a:ea typeface="ＭＳ Ｐゴシック" pitchFamily="34" charset="-128"/>
              </a:defRPr>
            </a:lvl8pPr>
            <a:lvl9pPr eaLnBrk="0" hangingPunct="0">
              <a:defRPr sz="1600">
                <a:solidFill>
                  <a:schemeClr val="tx1"/>
                </a:solidFill>
                <a:latin typeface="Verdana" pitchFamily="34" charset="0"/>
                <a:ea typeface="ＭＳ Ｐゴシック" pitchFamily="34" charset="-128"/>
              </a:defRPr>
            </a:lvl9pPr>
          </a:lstStyle>
          <a:p>
            <a:fld id="{A0201638-B2B8-4BFF-83B9-3A6D9349D415}" type="slidenum">
              <a:rPr lang="de-DE" altLang="de-DE" sz="1400" smtClean="0"/>
              <a:pPr/>
              <a:t>7</a:t>
            </a:fld>
            <a:endParaRPr lang="de-DE" altLang="de-DE" sz="140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nummernplatzhalt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Verdana" pitchFamily="34" charset="0"/>
                <a:ea typeface="ＭＳ Ｐゴシック" pitchFamily="34" charset="-128"/>
              </a:defRPr>
            </a:lvl1pPr>
            <a:lvl2pPr>
              <a:defRPr sz="2400">
                <a:solidFill>
                  <a:schemeClr val="tx1"/>
                </a:solidFill>
                <a:latin typeface="Verdana" pitchFamily="34" charset="0"/>
                <a:ea typeface="ＭＳ Ｐゴシック" pitchFamily="34" charset="-128"/>
              </a:defRPr>
            </a:lvl2pPr>
            <a:lvl3pPr>
              <a:defRPr sz="2000">
                <a:solidFill>
                  <a:schemeClr val="tx1"/>
                </a:solidFill>
                <a:latin typeface="Verdana" pitchFamily="34" charset="0"/>
                <a:ea typeface="ＭＳ Ｐゴシック" pitchFamily="34" charset="-128"/>
              </a:defRPr>
            </a:lvl3pPr>
            <a:lvl4pPr>
              <a:defRPr>
                <a:solidFill>
                  <a:schemeClr val="tx1"/>
                </a:solidFill>
                <a:latin typeface="Verdana" pitchFamily="34" charset="0"/>
                <a:ea typeface="ＭＳ Ｐゴシック" pitchFamily="34" charset="-128"/>
              </a:defRPr>
            </a:lvl4pPr>
            <a:lvl5pPr>
              <a:defRPr sz="1600">
                <a:solidFill>
                  <a:schemeClr val="tx1"/>
                </a:solidFill>
                <a:latin typeface="Verdana" pitchFamily="34" charset="0"/>
                <a:ea typeface="ＭＳ Ｐゴシック" pitchFamily="34" charset="-128"/>
              </a:defRPr>
            </a:lvl5pPr>
            <a:lvl6pPr eaLnBrk="0" hangingPunct="0">
              <a:defRPr sz="1600">
                <a:solidFill>
                  <a:schemeClr val="tx1"/>
                </a:solidFill>
                <a:latin typeface="Verdana" pitchFamily="34" charset="0"/>
                <a:ea typeface="ＭＳ Ｐゴシック" pitchFamily="34" charset="-128"/>
              </a:defRPr>
            </a:lvl6pPr>
            <a:lvl7pPr eaLnBrk="0" hangingPunct="0">
              <a:defRPr sz="1600">
                <a:solidFill>
                  <a:schemeClr val="tx1"/>
                </a:solidFill>
                <a:latin typeface="Verdana" pitchFamily="34" charset="0"/>
                <a:ea typeface="ＭＳ Ｐゴシック" pitchFamily="34" charset="-128"/>
              </a:defRPr>
            </a:lvl7pPr>
            <a:lvl8pPr eaLnBrk="0" hangingPunct="0">
              <a:defRPr sz="1600">
                <a:solidFill>
                  <a:schemeClr val="tx1"/>
                </a:solidFill>
                <a:latin typeface="Verdana" pitchFamily="34" charset="0"/>
                <a:ea typeface="ＭＳ Ｐゴシック" pitchFamily="34" charset="-128"/>
              </a:defRPr>
            </a:lvl8pPr>
            <a:lvl9pPr eaLnBrk="0" hangingPunct="0">
              <a:defRPr sz="1600">
                <a:solidFill>
                  <a:schemeClr val="tx1"/>
                </a:solidFill>
                <a:latin typeface="Verdana" pitchFamily="34" charset="0"/>
                <a:ea typeface="ＭＳ Ｐゴシック" pitchFamily="34" charset="-128"/>
              </a:defRPr>
            </a:lvl9pPr>
          </a:lstStyle>
          <a:p>
            <a:fld id="{78F4778E-BB15-4822-B927-97A15AA14BFB}" type="slidenum">
              <a:rPr lang="de-DE" altLang="de-DE" sz="1400" smtClean="0"/>
              <a:pPr/>
              <a:t>8</a:t>
            </a:fld>
            <a:endParaRPr lang="de-DE" altLang="de-DE" sz="1400" smtClean="0"/>
          </a:p>
        </p:txBody>
      </p:sp>
      <p:sp>
        <p:nvSpPr>
          <p:cNvPr id="12291" name="Titel 1"/>
          <p:cNvSpPr txBox="1">
            <a:spLocks/>
          </p:cNvSpPr>
          <p:nvPr/>
        </p:nvSpPr>
        <p:spPr bwMode="auto">
          <a:xfrm>
            <a:off x="1293610" y="284902"/>
            <a:ext cx="4978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Verdana" pitchFamily="34" charset="0"/>
                <a:ea typeface="ＭＳ Ｐゴシック" pitchFamily="34" charset="-128"/>
              </a:defRPr>
            </a:lvl1pPr>
            <a:lvl2pPr>
              <a:defRPr sz="2400">
                <a:solidFill>
                  <a:schemeClr val="tx1"/>
                </a:solidFill>
                <a:latin typeface="Verdana" pitchFamily="34" charset="0"/>
                <a:ea typeface="ＭＳ Ｐゴシック" pitchFamily="34" charset="-128"/>
              </a:defRPr>
            </a:lvl2pPr>
            <a:lvl3pPr>
              <a:defRPr sz="2000">
                <a:solidFill>
                  <a:schemeClr val="tx1"/>
                </a:solidFill>
                <a:latin typeface="Verdana" pitchFamily="34" charset="0"/>
                <a:ea typeface="ＭＳ Ｐゴシック" pitchFamily="34" charset="-128"/>
              </a:defRPr>
            </a:lvl3pPr>
            <a:lvl4pPr>
              <a:defRPr>
                <a:solidFill>
                  <a:schemeClr val="tx1"/>
                </a:solidFill>
                <a:latin typeface="Verdana" pitchFamily="34" charset="0"/>
                <a:ea typeface="ＭＳ Ｐゴシック" pitchFamily="34" charset="-128"/>
              </a:defRPr>
            </a:lvl4pPr>
            <a:lvl5pPr>
              <a:defRPr sz="1600">
                <a:solidFill>
                  <a:schemeClr val="tx1"/>
                </a:solidFill>
                <a:latin typeface="Verdana" pitchFamily="34" charset="0"/>
                <a:ea typeface="ＭＳ Ｐゴシック" pitchFamily="34" charset="-128"/>
              </a:defRPr>
            </a:lvl5pPr>
            <a:lvl6pPr eaLnBrk="0" hangingPunct="0">
              <a:defRPr sz="1600">
                <a:solidFill>
                  <a:schemeClr val="tx1"/>
                </a:solidFill>
                <a:latin typeface="Verdana" pitchFamily="34" charset="0"/>
                <a:ea typeface="ＭＳ Ｐゴシック" pitchFamily="34" charset="-128"/>
              </a:defRPr>
            </a:lvl6pPr>
            <a:lvl7pPr eaLnBrk="0" hangingPunct="0">
              <a:defRPr sz="1600">
                <a:solidFill>
                  <a:schemeClr val="tx1"/>
                </a:solidFill>
                <a:latin typeface="Verdana" pitchFamily="34" charset="0"/>
                <a:ea typeface="ＭＳ Ｐゴシック" pitchFamily="34" charset="-128"/>
              </a:defRPr>
            </a:lvl7pPr>
            <a:lvl8pPr eaLnBrk="0" hangingPunct="0">
              <a:defRPr sz="1600">
                <a:solidFill>
                  <a:schemeClr val="tx1"/>
                </a:solidFill>
                <a:latin typeface="Verdana" pitchFamily="34" charset="0"/>
                <a:ea typeface="ＭＳ Ｐゴシック" pitchFamily="34" charset="-128"/>
              </a:defRPr>
            </a:lvl8pPr>
            <a:lvl9pPr eaLnBrk="0" hangingPunct="0">
              <a:defRPr sz="1600">
                <a:solidFill>
                  <a:schemeClr val="tx1"/>
                </a:solidFill>
                <a:latin typeface="Verdana" pitchFamily="34" charset="0"/>
                <a:ea typeface="ＭＳ Ｐゴシック" pitchFamily="34" charset="-128"/>
              </a:defRPr>
            </a:lvl9pPr>
          </a:lstStyle>
          <a:p>
            <a:pPr eaLnBrk="1" hangingPunct="1"/>
            <a:r>
              <a:rPr lang="de-DE" altLang="de-DE" sz="1400" dirty="0">
                <a:solidFill>
                  <a:srgbClr val="006600"/>
                </a:solidFill>
              </a:rPr>
              <a:t>Gesamtkonzept für die Politische Bildung </a:t>
            </a:r>
          </a:p>
        </p:txBody>
      </p:sp>
      <p:graphicFrame>
        <p:nvGraphicFramePr>
          <p:cNvPr id="12292" name="Objekt 2"/>
          <p:cNvGraphicFramePr>
            <a:graphicFrameLocks noChangeAspect="1"/>
          </p:cNvGraphicFramePr>
          <p:nvPr/>
        </p:nvGraphicFramePr>
        <p:xfrm>
          <a:off x="292100" y="1090613"/>
          <a:ext cx="3659188" cy="4772025"/>
        </p:xfrm>
        <a:graphic>
          <a:graphicData uri="http://schemas.openxmlformats.org/presentationml/2006/ole">
            <mc:AlternateContent xmlns:mc="http://schemas.openxmlformats.org/markup-compatibility/2006">
              <mc:Choice xmlns:v="urn:schemas-microsoft-com:vml" Requires="v">
                <p:oleObj spid="_x0000_s12323" name="Dokument" r:id="rId5" imgW="5762038" imgH="7952022" progId="Word.Document.12">
                  <p:embed/>
                </p:oleObj>
              </mc:Choice>
              <mc:Fallback>
                <p:oleObj name="Dokument" r:id="rId5" imgW="5762038" imgH="7952022" progId="Word.Document.12">
                  <p:embed/>
                  <p:pic>
                    <p:nvPicPr>
                      <p:cNvPr id="0" name="Objek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100" y="1090613"/>
                        <a:ext cx="3659188"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feld 3"/>
          <p:cNvSpPr txBox="1"/>
          <p:nvPr/>
        </p:nvSpPr>
        <p:spPr>
          <a:xfrm>
            <a:off x="4114800" y="1166813"/>
            <a:ext cx="4729163" cy="4400550"/>
          </a:xfrm>
          <a:prstGeom prst="rect">
            <a:avLst/>
          </a:prstGeom>
          <a:noFill/>
        </p:spPr>
        <p:txBody>
          <a:bodyPr>
            <a:spAutoFit/>
          </a:bodyPr>
          <a:lstStyle/>
          <a:p>
            <a:pPr marL="342900" indent="-342900">
              <a:buFont typeface="Arial" panose="020B0604020202020204" pitchFamily="34" charset="0"/>
              <a:buChar char="•"/>
              <a:defRPr/>
            </a:pPr>
            <a:r>
              <a:rPr lang="de-DE" b="1" u="sng" dirty="0">
                <a:solidFill>
                  <a:srgbClr val="006600"/>
                </a:solidFill>
                <a:latin typeface="+mn-lt"/>
              </a:rPr>
              <a:t>Anlässe</a:t>
            </a:r>
            <a:r>
              <a:rPr lang="de-DE" b="1" dirty="0">
                <a:solidFill>
                  <a:srgbClr val="006600"/>
                </a:solidFill>
                <a:latin typeface="+mn-lt"/>
              </a:rPr>
              <a:t>:</a:t>
            </a:r>
            <a:r>
              <a:rPr lang="de-DE" b="1" dirty="0">
                <a:latin typeface="+mn-lt"/>
              </a:rPr>
              <a:t> </a:t>
            </a:r>
            <a:r>
              <a:rPr lang="de-DE" dirty="0">
                <a:latin typeface="+mn-lt"/>
              </a:rPr>
              <a:t>b</a:t>
            </a:r>
            <a:r>
              <a:rPr lang="de-DE" dirty="0" smtClean="0">
                <a:latin typeface="+mn-lt"/>
              </a:rPr>
              <a:t>ildungspolitische </a:t>
            </a:r>
            <a:r>
              <a:rPr lang="de-DE" dirty="0">
                <a:latin typeface="+mn-lt"/>
              </a:rPr>
              <a:t>Schwerpunktsetzung – LPP – </a:t>
            </a:r>
          </a:p>
          <a:p>
            <a:pPr>
              <a:defRPr/>
            </a:pPr>
            <a:r>
              <a:rPr lang="de-DE" dirty="0">
                <a:latin typeface="+mn-lt"/>
                <a:sym typeface="Wingdings" panose="05000000000000000000" pitchFamily="2" charset="2"/>
              </a:rPr>
              <a:t>      </a:t>
            </a:r>
            <a:r>
              <a:rPr lang="de-DE" dirty="0">
                <a:latin typeface="+mn-lt"/>
              </a:rPr>
              <a:t>besonderer Handlungsbedarf </a:t>
            </a:r>
          </a:p>
          <a:p>
            <a:pPr>
              <a:defRPr/>
            </a:pPr>
            <a:endParaRPr lang="de-DE" dirty="0">
              <a:latin typeface="+mn-lt"/>
            </a:endParaRPr>
          </a:p>
          <a:p>
            <a:pPr marL="342900" indent="-342900">
              <a:buFont typeface="Arial" panose="020B0604020202020204" pitchFamily="34" charset="0"/>
              <a:buChar char="•"/>
              <a:defRPr/>
            </a:pPr>
            <a:r>
              <a:rPr lang="de-DE" b="1" u="sng" dirty="0" smtClean="0">
                <a:solidFill>
                  <a:srgbClr val="006600"/>
                </a:solidFill>
                <a:latin typeface="+mn-lt"/>
              </a:rPr>
              <a:t>Ziele</a:t>
            </a:r>
            <a:r>
              <a:rPr lang="de-DE" b="1" u="sng" dirty="0">
                <a:solidFill>
                  <a:srgbClr val="006600"/>
                </a:solidFill>
                <a:latin typeface="+mn-lt"/>
              </a:rPr>
              <a:t>:</a:t>
            </a:r>
            <a:r>
              <a:rPr lang="de-DE" b="1" dirty="0">
                <a:solidFill>
                  <a:srgbClr val="006600"/>
                </a:solidFill>
                <a:latin typeface="+mn-lt"/>
              </a:rPr>
              <a:t> </a:t>
            </a:r>
            <a:r>
              <a:rPr lang="de-DE" b="1" dirty="0" smtClean="0">
                <a:solidFill>
                  <a:srgbClr val="006600"/>
                </a:solidFill>
                <a:latin typeface="+mn-lt"/>
              </a:rPr>
              <a:t>Schulentwicklung</a:t>
            </a:r>
            <a:r>
              <a:rPr lang="de-DE" b="1" dirty="0" smtClean="0">
                <a:latin typeface="+mn-lt"/>
              </a:rPr>
              <a:t>  </a:t>
            </a:r>
            <a:endParaRPr lang="de-DE" b="1" dirty="0">
              <a:latin typeface="+mn-lt"/>
            </a:endParaRPr>
          </a:p>
          <a:p>
            <a:pPr marL="342900" indent="15875">
              <a:buFont typeface="Wingdings" panose="05000000000000000000" pitchFamily="2" charset="2"/>
              <a:buChar char="Ø"/>
              <a:defRPr/>
            </a:pPr>
            <a:r>
              <a:rPr lang="de-DE" dirty="0">
                <a:latin typeface="+mn-lt"/>
              </a:rPr>
              <a:t> Hervorhebung eines vordringlichen </a:t>
            </a:r>
            <a:r>
              <a:rPr lang="de-DE" dirty="0" smtClean="0">
                <a:latin typeface="+mn-lt"/>
              </a:rPr>
              <a:t>Handlungsfelds </a:t>
            </a:r>
            <a:endParaRPr lang="de-DE" dirty="0">
              <a:latin typeface="+mn-lt"/>
            </a:endParaRPr>
          </a:p>
          <a:p>
            <a:pPr marL="342900" indent="15875">
              <a:buFont typeface="Wingdings" panose="05000000000000000000" pitchFamily="2" charset="2"/>
              <a:buChar char="Ø"/>
              <a:defRPr/>
            </a:pPr>
            <a:r>
              <a:rPr lang="de-DE" dirty="0">
                <a:latin typeface="+mn-lt"/>
              </a:rPr>
              <a:t> Unterstützung geben, u. a. beim </a:t>
            </a:r>
            <a:r>
              <a:rPr lang="de-DE" dirty="0" smtClean="0">
                <a:latin typeface="+mn-lt"/>
              </a:rPr>
              <a:t>Führungshandeln </a:t>
            </a:r>
            <a:endParaRPr lang="de-DE" dirty="0">
              <a:latin typeface="+mn-lt"/>
            </a:endParaRPr>
          </a:p>
          <a:p>
            <a:pPr marL="342900" indent="15875">
              <a:buFont typeface="Wingdings" panose="05000000000000000000" pitchFamily="2" charset="2"/>
              <a:buChar char="Ø"/>
              <a:defRPr/>
            </a:pPr>
            <a:r>
              <a:rPr lang="de-DE" dirty="0">
                <a:latin typeface="+mn-lt"/>
              </a:rPr>
              <a:t> Anregung geben bzgl. praktischer Umsetzung </a:t>
            </a:r>
          </a:p>
          <a:p>
            <a:pPr marL="342900" indent="15875">
              <a:buFont typeface="Wingdings" panose="05000000000000000000" pitchFamily="2" charset="2"/>
              <a:buChar char="Ø"/>
              <a:defRPr/>
            </a:pPr>
            <a:r>
              <a:rPr lang="de-DE" dirty="0">
                <a:latin typeface="+mn-lt"/>
              </a:rPr>
              <a:t> v</a:t>
            </a:r>
            <a:r>
              <a:rPr lang="de-DE" dirty="0" smtClean="0">
                <a:latin typeface="+mn-lt"/>
              </a:rPr>
              <a:t>erbindliche </a:t>
            </a:r>
            <a:r>
              <a:rPr lang="de-DE" dirty="0">
                <a:latin typeface="+mn-lt"/>
              </a:rPr>
              <a:t>Richtlinien für Schulaufsicht, Schulleitungen, Lehrkräfte, Multiplikatoren u. a.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nummernplatzhalt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Verdana" pitchFamily="34" charset="0"/>
                <a:ea typeface="ＭＳ Ｐゴシック" pitchFamily="34" charset="-128"/>
              </a:defRPr>
            </a:lvl1pPr>
            <a:lvl2pPr>
              <a:defRPr sz="2400">
                <a:solidFill>
                  <a:schemeClr val="tx1"/>
                </a:solidFill>
                <a:latin typeface="Verdana" pitchFamily="34" charset="0"/>
                <a:ea typeface="ＭＳ Ｐゴシック" pitchFamily="34" charset="-128"/>
              </a:defRPr>
            </a:lvl2pPr>
            <a:lvl3pPr>
              <a:defRPr sz="2000">
                <a:solidFill>
                  <a:schemeClr val="tx1"/>
                </a:solidFill>
                <a:latin typeface="Verdana" pitchFamily="34" charset="0"/>
                <a:ea typeface="ＭＳ Ｐゴシック" pitchFamily="34" charset="-128"/>
              </a:defRPr>
            </a:lvl3pPr>
            <a:lvl4pPr>
              <a:defRPr>
                <a:solidFill>
                  <a:schemeClr val="tx1"/>
                </a:solidFill>
                <a:latin typeface="Verdana" pitchFamily="34" charset="0"/>
                <a:ea typeface="ＭＳ Ｐゴシック" pitchFamily="34" charset="-128"/>
              </a:defRPr>
            </a:lvl4pPr>
            <a:lvl5pPr>
              <a:defRPr sz="1600">
                <a:solidFill>
                  <a:schemeClr val="tx1"/>
                </a:solidFill>
                <a:latin typeface="Verdana" pitchFamily="34" charset="0"/>
                <a:ea typeface="ＭＳ Ｐゴシック" pitchFamily="34" charset="-128"/>
              </a:defRPr>
            </a:lvl5pPr>
            <a:lvl6pPr eaLnBrk="0" hangingPunct="0">
              <a:defRPr sz="1600">
                <a:solidFill>
                  <a:schemeClr val="tx1"/>
                </a:solidFill>
                <a:latin typeface="Verdana" pitchFamily="34" charset="0"/>
                <a:ea typeface="ＭＳ Ｐゴシック" pitchFamily="34" charset="-128"/>
              </a:defRPr>
            </a:lvl6pPr>
            <a:lvl7pPr eaLnBrk="0" hangingPunct="0">
              <a:defRPr sz="1600">
                <a:solidFill>
                  <a:schemeClr val="tx1"/>
                </a:solidFill>
                <a:latin typeface="Verdana" pitchFamily="34" charset="0"/>
                <a:ea typeface="ＭＳ Ｐゴシック" pitchFamily="34" charset="-128"/>
              </a:defRPr>
            </a:lvl7pPr>
            <a:lvl8pPr eaLnBrk="0" hangingPunct="0">
              <a:defRPr sz="1600">
                <a:solidFill>
                  <a:schemeClr val="tx1"/>
                </a:solidFill>
                <a:latin typeface="Verdana" pitchFamily="34" charset="0"/>
                <a:ea typeface="ＭＳ Ｐゴシック" pitchFamily="34" charset="-128"/>
              </a:defRPr>
            </a:lvl8pPr>
            <a:lvl9pPr eaLnBrk="0" hangingPunct="0">
              <a:defRPr sz="1600">
                <a:solidFill>
                  <a:schemeClr val="tx1"/>
                </a:solidFill>
                <a:latin typeface="Verdana" pitchFamily="34" charset="0"/>
                <a:ea typeface="ＭＳ Ｐゴシック" pitchFamily="34" charset="-128"/>
              </a:defRPr>
            </a:lvl9pPr>
          </a:lstStyle>
          <a:p>
            <a:fld id="{E12D9A17-3FBC-43AB-96F6-F2CCA909E09A}" type="slidenum">
              <a:rPr lang="de-DE" altLang="de-DE" sz="1400" smtClean="0"/>
              <a:pPr/>
              <a:t>9</a:t>
            </a:fld>
            <a:endParaRPr lang="de-DE" altLang="de-DE" sz="1400" smtClean="0"/>
          </a:p>
        </p:txBody>
      </p:sp>
      <p:sp>
        <p:nvSpPr>
          <p:cNvPr id="4" name="Textfeld 3"/>
          <p:cNvSpPr txBox="1"/>
          <p:nvPr/>
        </p:nvSpPr>
        <p:spPr>
          <a:xfrm>
            <a:off x="4235450" y="896459"/>
            <a:ext cx="4498975" cy="5940425"/>
          </a:xfrm>
          <a:prstGeom prst="rect">
            <a:avLst/>
          </a:prstGeom>
          <a:noFill/>
        </p:spPr>
        <p:txBody>
          <a:bodyPr>
            <a:spAutoFit/>
          </a:bodyPr>
          <a:lstStyle/>
          <a:p>
            <a:pPr marL="342900" indent="-342900">
              <a:buFont typeface="Arial" panose="020B0604020202020204" pitchFamily="34" charset="0"/>
              <a:buChar char="•"/>
              <a:defRPr/>
            </a:pPr>
            <a:r>
              <a:rPr lang="de-DE" b="1" u="sng" dirty="0">
                <a:solidFill>
                  <a:srgbClr val="006600"/>
                </a:solidFill>
                <a:latin typeface="+mn-lt"/>
              </a:rPr>
              <a:t>Ziele:</a:t>
            </a:r>
            <a:r>
              <a:rPr lang="de-DE" b="1" dirty="0">
                <a:solidFill>
                  <a:srgbClr val="006600"/>
                </a:solidFill>
                <a:latin typeface="+mn-lt"/>
              </a:rPr>
              <a:t> Persönlichkeitsbildung, Ausbildung von Demokratiekompetenz </a:t>
            </a:r>
          </a:p>
          <a:p>
            <a:pPr marL="342900">
              <a:defRPr/>
            </a:pPr>
            <a:endParaRPr lang="de-DE" b="1" dirty="0">
              <a:latin typeface="+mn-lt"/>
            </a:endParaRPr>
          </a:p>
          <a:p>
            <a:pPr marL="342900" indent="-342900">
              <a:buFont typeface="Wingdings" panose="05000000000000000000" pitchFamily="2" charset="2"/>
              <a:buChar char="Ø"/>
              <a:defRPr/>
            </a:pPr>
            <a:r>
              <a:rPr lang="de-DE" altLang="de-DE" dirty="0">
                <a:latin typeface="+mn-lt"/>
              </a:rPr>
              <a:t>Urteils-, Partizipations- und Wertekompetenz sowie Methodenkompetenz </a:t>
            </a:r>
          </a:p>
          <a:p>
            <a:pPr>
              <a:defRPr/>
            </a:pPr>
            <a:endParaRPr lang="de-DE" altLang="de-DE" dirty="0">
              <a:latin typeface="+mn-lt"/>
            </a:endParaRPr>
          </a:p>
          <a:p>
            <a:pPr marL="342900" indent="-342900">
              <a:buFont typeface="Wingdings" panose="05000000000000000000" pitchFamily="2" charset="2"/>
              <a:buChar char="Ø"/>
              <a:defRPr/>
            </a:pPr>
            <a:r>
              <a:rPr lang="de-DE" altLang="de-DE" dirty="0">
                <a:latin typeface="+mn-lt"/>
              </a:rPr>
              <a:t>Verantwortungsbewusstsein, Verantwortungsfreudigkeit und </a:t>
            </a:r>
            <a:r>
              <a:rPr lang="de-DE" altLang="de-DE" b="1" dirty="0">
                <a:latin typeface="+mn-lt"/>
              </a:rPr>
              <a:t>Mündigkeit</a:t>
            </a:r>
          </a:p>
          <a:p>
            <a:pPr>
              <a:defRPr/>
            </a:pPr>
            <a:endParaRPr lang="de-DE" altLang="de-DE" b="1" dirty="0">
              <a:latin typeface="+mn-lt"/>
            </a:endParaRPr>
          </a:p>
          <a:p>
            <a:pPr marL="342900" indent="-342900">
              <a:buFont typeface="Wingdings" panose="05000000000000000000" pitchFamily="2" charset="2"/>
              <a:buChar char="Ø"/>
              <a:defRPr/>
            </a:pPr>
            <a:r>
              <a:rPr lang="de-DE" altLang="de-DE" dirty="0">
                <a:latin typeface="+mn-lt"/>
              </a:rPr>
              <a:t>r</a:t>
            </a:r>
            <a:r>
              <a:rPr lang="de-DE" altLang="de-DE" dirty="0" smtClean="0">
                <a:latin typeface="+mn-lt"/>
              </a:rPr>
              <a:t>eflektierter </a:t>
            </a:r>
            <a:r>
              <a:rPr lang="de-DE" altLang="de-DE" dirty="0">
                <a:latin typeface="+mn-lt"/>
              </a:rPr>
              <a:t>Umgang mit den Chancen und Risiken der </a:t>
            </a:r>
            <a:r>
              <a:rPr lang="de-DE" altLang="de-DE" b="1" dirty="0">
                <a:latin typeface="+mn-lt"/>
              </a:rPr>
              <a:t>modernen Medien- und Kommunikationswelt</a:t>
            </a:r>
            <a:r>
              <a:rPr lang="de-DE" altLang="de-DE" dirty="0">
                <a:latin typeface="+mn-lt"/>
              </a:rPr>
              <a:t>  </a:t>
            </a:r>
            <a:r>
              <a:rPr lang="de-DE" altLang="de-DE" dirty="0">
                <a:latin typeface="+mn-lt"/>
                <a:sym typeface="Wingdings" panose="05000000000000000000" pitchFamily="2" charset="2"/>
              </a:rPr>
              <a:t> Medienkompetenz </a:t>
            </a:r>
            <a:endParaRPr lang="de-DE" altLang="de-DE" dirty="0">
              <a:latin typeface="+mn-lt"/>
            </a:endParaRPr>
          </a:p>
          <a:p>
            <a:pPr marL="685800" indent="-342900">
              <a:buFont typeface="Wingdings" panose="05000000000000000000" pitchFamily="2" charset="2"/>
              <a:buChar char="Ø"/>
              <a:defRPr/>
            </a:pPr>
            <a:endParaRPr lang="de-DE" dirty="0">
              <a:latin typeface="+mn-lt"/>
            </a:endParaRPr>
          </a:p>
        </p:txBody>
      </p:sp>
      <p:graphicFrame>
        <p:nvGraphicFramePr>
          <p:cNvPr id="13317" name="Objekt 1"/>
          <p:cNvGraphicFramePr>
            <a:graphicFrameLocks noChangeAspect="1"/>
          </p:cNvGraphicFramePr>
          <p:nvPr>
            <p:extLst>
              <p:ext uri="{D42A27DB-BD31-4B8C-83A1-F6EECF244321}">
                <p14:modId xmlns:p14="http://schemas.microsoft.com/office/powerpoint/2010/main" val="1875125306"/>
              </p:ext>
            </p:extLst>
          </p:nvPr>
        </p:nvGraphicFramePr>
        <p:xfrm>
          <a:off x="292100" y="934965"/>
          <a:ext cx="3659188" cy="4772025"/>
        </p:xfrm>
        <a:graphic>
          <a:graphicData uri="http://schemas.openxmlformats.org/presentationml/2006/ole">
            <mc:AlternateContent xmlns:mc="http://schemas.openxmlformats.org/markup-compatibility/2006">
              <mc:Choice xmlns:v="urn:schemas-microsoft-com:vml" Requires="v">
                <p:oleObj spid="_x0000_s13347" name="Dokument" r:id="rId5" imgW="5762038" imgH="7952022" progId="Word.Document.12">
                  <p:embed/>
                </p:oleObj>
              </mc:Choice>
              <mc:Fallback>
                <p:oleObj name="Dokument" r:id="rId5" imgW="5762038" imgH="7952022" progId="Word.Document.12">
                  <p:embed/>
                  <p:pic>
                    <p:nvPicPr>
                      <p:cNvPr id="0" name="Objek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100" y="934965"/>
                        <a:ext cx="3659188"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itel 1"/>
          <p:cNvSpPr txBox="1">
            <a:spLocks/>
          </p:cNvSpPr>
          <p:nvPr/>
        </p:nvSpPr>
        <p:spPr bwMode="auto">
          <a:xfrm>
            <a:off x="1283882" y="284902"/>
            <a:ext cx="4978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Verdana" pitchFamily="34" charset="0"/>
                <a:ea typeface="ＭＳ Ｐゴシック" pitchFamily="34" charset="-128"/>
              </a:defRPr>
            </a:lvl1pPr>
            <a:lvl2pPr>
              <a:defRPr sz="2400">
                <a:solidFill>
                  <a:schemeClr val="tx1"/>
                </a:solidFill>
                <a:latin typeface="Verdana" pitchFamily="34" charset="0"/>
                <a:ea typeface="ＭＳ Ｐゴシック" pitchFamily="34" charset="-128"/>
              </a:defRPr>
            </a:lvl2pPr>
            <a:lvl3pPr>
              <a:defRPr sz="2000">
                <a:solidFill>
                  <a:schemeClr val="tx1"/>
                </a:solidFill>
                <a:latin typeface="Verdana" pitchFamily="34" charset="0"/>
                <a:ea typeface="ＭＳ Ｐゴシック" pitchFamily="34" charset="-128"/>
              </a:defRPr>
            </a:lvl3pPr>
            <a:lvl4pPr>
              <a:defRPr>
                <a:solidFill>
                  <a:schemeClr val="tx1"/>
                </a:solidFill>
                <a:latin typeface="Verdana" pitchFamily="34" charset="0"/>
                <a:ea typeface="ＭＳ Ｐゴシック" pitchFamily="34" charset="-128"/>
              </a:defRPr>
            </a:lvl4pPr>
            <a:lvl5pPr>
              <a:defRPr sz="1600">
                <a:solidFill>
                  <a:schemeClr val="tx1"/>
                </a:solidFill>
                <a:latin typeface="Verdana" pitchFamily="34" charset="0"/>
                <a:ea typeface="ＭＳ Ｐゴシック" pitchFamily="34" charset="-128"/>
              </a:defRPr>
            </a:lvl5pPr>
            <a:lvl6pPr eaLnBrk="0" hangingPunct="0">
              <a:defRPr sz="1600">
                <a:solidFill>
                  <a:schemeClr val="tx1"/>
                </a:solidFill>
                <a:latin typeface="Verdana" pitchFamily="34" charset="0"/>
                <a:ea typeface="ＭＳ Ｐゴシック" pitchFamily="34" charset="-128"/>
              </a:defRPr>
            </a:lvl6pPr>
            <a:lvl7pPr eaLnBrk="0" hangingPunct="0">
              <a:defRPr sz="1600">
                <a:solidFill>
                  <a:schemeClr val="tx1"/>
                </a:solidFill>
                <a:latin typeface="Verdana" pitchFamily="34" charset="0"/>
                <a:ea typeface="ＭＳ Ｐゴシック" pitchFamily="34" charset="-128"/>
              </a:defRPr>
            </a:lvl7pPr>
            <a:lvl8pPr eaLnBrk="0" hangingPunct="0">
              <a:defRPr sz="1600">
                <a:solidFill>
                  <a:schemeClr val="tx1"/>
                </a:solidFill>
                <a:latin typeface="Verdana" pitchFamily="34" charset="0"/>
                <a:ea typeface="ＭＳ Ｐゴシック" pitchFamily="34" charset="-128"/>
              </a:defRPr>
            </a:lvl8pPr>
            <a:lvl9pPr eaLnBrk="0" hangingPunct="0">
              <a:defRPr sz="1600">
                <a:solidFill>
                  <a:schemeClr val="tx1"/>
                </a:solidFill>
                <a:latin typeface="Verdana" pitchFamily="34" charset="0"/>
                <a:ea typeface="ＭＳ Ｐゴシック" pitchFamily="34" charset="-128"/>
              </a:defRPr>
            </a:lvl9pPr>
          </a:lstStyle>
          <a:p>
            <a:pPr eaLnBrk="1" hangingPunct="1"/>
            <a:r>
              <a:rPr lang="de-DE" altLang="de-DE" sz="1400" dirty="0">
                <a:solidFill>
                  <a:srgbClr val="006600"/>
                </a:solidFill>
              </a:rPr>
              <a:t>Gesamtkonzept für die Politische Bildung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2862</Words>
  <Application>Microsoft Office PowerPoint</Application>
  <PresentationFormat>Bildschirmpräsentation (4:3)</PresentationFormat>
  <Paragraphs>339</Paragraphs>
  <Slides>41</Slides>
  <Notes>31</Notes>
  <HiddenSlides>0</HiddenSlides>
  <MMClips>0</MMClips>
  <ScaleCrop>false</ScaleCrop>
  <HeadingPairs>
    <vt:vector size="6" baseType="variant">
      <vt:variant>
        <vt:lpstr>Design</vt:lpstr>
      </vt:variant>
      <vt:variant>
        <vt:i4>2</vt:i4>
      </vt:variant>
      <vt:variant>
        <vt:lpstr>Eingebettete OLE-Server</vt:lpstr>
      </vt:variant>
      <vt:variant>
        <vt:i4>1</vt:i4>
      </vt:variant>
      <vt:variant>
        <vt:lpstr>Folientitel</vt:lpstr>
      </vt:variant>
      <vt:variant>
        <vt:i4>41</vt:i4>
      </vt:variant>
    </vt:vector>
  </HeadingPairs>
  <TitlesOfParts>
    <vt:vector size="44" baseType="lpstr">
      <vt:lpstr>Standarddesign</vt:lpstr>
      <vt:lpstr>3_Standarddesign</vt:lpstr>
      <vt:lpstr>Dokument</vt:lpstr>
      <vt:lpstr>Umsetzung des Gesamtkonzepts  für die  Politische Bildung  an Gymnasien   </vt:lpstr>
      <vt:lpstr>Umsetzung Gesamtkonzept </vt:lpstr>
      <vt:lpstr>Herausforderungen für Politische Bildung </vt:lpstr>
      <vt:lpstr>Definition Politische Bildung im LehrplanPLUS  </vt:lpstr>
      <vt:lpstr>PowerPoint-Präsentation</vt:lpstr>
      <vt:lpstr>Politische Bildung als Unterrichtsprinzip</vt:lpstr>
      <vt:lpstr>2. RAHMENBEDINGUNG:  GESAMTKONZEPT FÜR DIE POLITISCHE BILDUNG AN BAYERISCHEN SCHULEN  </vt:lpstr>
      <vt:lpstr>PowerPoint-Präsentation</vt:lpstr>
      <vt:lpstr>PowerPoint-Präsentation</vt:lpstr>
      <vt:lpstr>PowerPoint-Präsentation</vt:lpstr>
      <vt:lpstr>PowerPoint-Präsentation</vt:lpstr>
      <vt:lpstr>PowerPoint-Präsentation</vt:lpstr>
      <vt:lpstr>PowerPoint-Präsentation</vt:lpstr>
      <vt:lpstr>Beachtung didaktischer Prinzipien der Politischen Bildung:    </vt:lpstr>
      <vt:lpstr>3. FÄCHERÜBERGREIFENDE BILDUNGSZIELE:  EINES FÜR ALLE – ALLE FÜR EINES? </vt:lpstr>
      <vt:lpstr>PowerPoint-Präsentation</vt:lpstr>
      <vt:lpstr>Technische Bildung </vt:lpstr>
      <vt:lpstr>Gesundheitsförderung </vt:lpstr>
      <vt:lpstr>Bildung für nachhaltige Entwicklung  </vt:lpstr>
      <vt:lpstr>PowerPoint-Präsentation</vt:lpstr>
      <vt:lpstr>4. POLITISCHE BILDUNG IN SCHULKULTUR UND SCHULLEBEN </vt:lpstr>
      <vt:lpstr>PowerPoint-Präsentation</vt:lpstr>
      <vt:lpstr>PowerPoint-Präsentation</vt:lpstr>
      <vt:lpstr>PowerPoint-Präsentation</vt:lpstr>
      <vt:lpstr>Ergänzende Möglichkeiten für die  Schulentwicklung</vt:lpstr>
      <vt:lpstr>5. POLITISCHE BILDUNG IM FACHUNTERRICHT </vt:lpstr>
      <vt:lpstr>Leitfächer  der Politischen Bildung</vt:lpstr>
      <vt:lpstr>Beispiele aus den MINT-Fächern</vt:lpstr>
      <vt:lpstr>Beispiele aus weiteren Fächern</vt:lpstr>
      <vt:lpstr>6. UNTERSTÜTZUNGSANGEBOTE ZUR UMSETZUNG VON POLITISCHER BILDUNG AN SCHULEN  </vt:lpstr>
      <vt:lpstr>Handreichungen des ISB </vt:lpstr>
      <vt:lpstr>Online-Portale des ISB </vt:lpstr>
      <vt:lpstr>Online-Portale des ISB </vt:lpstr>
      <vt:lpstr>Akademie für Lehrerfortbildung und Personalführung Dillingen (ALP) </vt:lpstr>
      <vt:lpstr>Bayerische Landeszentrale für politische Bildungsarbeit</vt:lpstr>
      <vt:lpstr>Didaktische Materialien</vt:lpstr>
      <vt:lpstr>PowerPoint-Präsentation</vt:lpstr>
      <vt:lpstr>PowerPoint-Präsentation</vt:lpstr>
      <vt:lpstr>PowerPoint-Präsentation</vt:lpstr>
      <vt:lpstr>Ansprechpartnerin zur Politischen Bildung und Einreichung von Good-Practice-Beispielen und Anregungen:</vt:lpstr>
      <vt:lpstr>Literaturangaben: </vt:lpstr>
    </vt:vector>
  </TitlesOfParts>
  <Company>former03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Basisvortrag Politische Bildung-Gymnasium_Stand Juli 2021</dc:title>
  <dc:creator>ISB</dc:creator>
  <cp:keywords>Basismodul zur individuellen Anpassung durch Fachreferenten</cp:keywords>
  <cp:lastModifiedBy>Storm, Corinna</cp:lastModifiedBy>
  <cp:revision>658</cp:revision>
  <cp:lastPrinted>2019-08-21T11:54:28Z</cp:lastPrinted>
  <dcterms:created xsi:type="dcterms:W3CDTF">2004-10-13T09:24:47Z</dcterms:created>
  <dcterms:modified xsi:type="dcterms:W3CDTF">2021-10-26T09:33:53Z</dcterms:modified>
</cp:coreProperties>
</file>