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54" r:id="rId2"/>
    <p:sldId id="269" r:id="rId3"/>
    <p:sldId id="456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rnekke, Isabel" initials="WI" lastIdx="1" clrIdx="0">
    <p:extLst>
      <p:ext uri="{19B8F6BF-5375-455C-9EA6-DF929625EA0E}">
        <p15:presenceInfo xmlns:p15="http://schemas.microsoft.com/office/powerpoint/2012/main" userId="S-1-5-21-1482476501-630328440-682003330-89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14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DDC3DE-AD3E-4112-A870-D2D41C9AC2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8B208A-BA05-4D55-B80A-936805D0BA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70EB9CF-8D9A-462C-A09C-B1C13FE1D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4EAC-F139-4636-AB59-55118D23CF38}" type="datetimeFigureOut">
              <a:rPr lang="de-DE" smtClean="0"/>
              <a:t>06.06.2023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4C3FB94-8C5A-4CC4-91E0-4C6AF7AC1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DF0F56-2A39-4DEA-8670-B07DF5373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D4C5-B873-45A5-B0D9-EB348FDCA90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747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773A3A-B787-40E2-A68B-D15E8555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D3FDEFE-28C1-4D32-8A29-3DA978B726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1CE0D1-76A1-421C-92FF-67AEB5935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4EAC-F139-4636-AB59-55118D23CF38}" type="datetimeFigureOut">
              <a:rPr lang="de-DE" smtClean="0"/>
              <a:t>06.06.2023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CAC05C-D1D4-45EB-93FE-DFE4E0C0E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99D18C-1F05-4EE6-BDD8-6FA0BFEAF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D4C5-B873-45A5-B0D9-EB348FDCA90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1992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0B6C35A-2EAC-4607-B453-6F92489D71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4AB129B-05D3-40EB-8386-9287BCC804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5AB8CBC-C334-475B-94A5-2B85670E7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4EAC-F139-4636-AB59-55118D23CF38}" type="datetimeFigureOut">
              <a:rPr lang="de-DE" smtClean="0"/>
              <a:t>06.06.2023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F2BB55-BA99-42A2-9B2A-6F35D74EF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B9A029-03CC-49CA-9DB6-88557830B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D4C5-B873-45A5-B0D9-EB348FDCA90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4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4A88C4-3088-4B0A-B23F-9B730D9C0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9DE2B8-8625-461F-8148-C6F38C83E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83C4A7-5DA0-427C-A95F-F3AE6551A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4EAC-F139-4636-AB59-55118D23CF38}" type="datetimeFigureOut">
              <a:rPr lang="de-DE" smtClean="0"/>
              <a:t>06.06.2023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58BEBC-8551-4293-971D-86E5D7065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60D9FB-8A43-45BE-8406-DAA7553D9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D4C5-B873-45A5-B0D9-EB348FDCA90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372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39E383-0CEB-42B6-A4D6-307218AB6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5B14770-6365-4093-BA9E-7D8A7A2D60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B9FF498-C263-45B8-804E-E271B7BC5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4EAC-F139-4636-AB59-55118D23CF38}" type="datetimeFigureOut">
              <a:rPr lang="de-DE" smtClean="0"/>
              <a:t>06.06.2023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C80DD7-B5CB-45E9-BAFE-64FD1263B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9D184C-2F08-41BD-8A03-C4AA033CF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D4C5-B873-45A5-B0D9-EB348FDCA90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5110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B96E00-031C-4480-A7B5-2DB7929E8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45ABBD-537C-4F36-BC5F-9A70DE18DF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A2F8B5B-9CA8-4AE2-B8B4-859525119A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E15B640-FCC4-40AE-BAF8-A36CCEBAB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4EAC-F139-4636-AB59-55118D23CF38}" type="datetimeFigureOut">
              <a:rPr lang="de-DE" smtClean="0"/>
              <a:t>06.06.2023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7FDA38-9ECD-4922-B617-1B25F34B9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0FDAE1E-D229-4DBE-B50D-EAF75D4A8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D4C5-B873-45A5-B0D9-EB348FDCA90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251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A2C095-4687-4EBF-87C6-A2E8AA163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8C03C47-4B16-4343-A25B-22C7D4A36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0688836-F3F1-4EDF-9940-82836BA153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A9910C5-08A7-4EF2-B227-AFA3C59A20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0CFC16B-6F0B-45F4-875B-1E19D35AE5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90E35D2-3182-4135-89D7-31882CDEF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4EAC-F139-4636-AB59-55118D23CF38}" type="datetimeFigureOut">
              <a:rPr lang="de-DE" smtClean="0"/>
              <a:t>06.06.2023</a:t>
            </a:fld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D4FA68A-29C5-4310-9C63-7BA60D458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044791E-0CBC-44D3-961E-CAF1CE4DD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D4C5-B873-45A5-B0D9-EB348FDCA90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682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DDFBB1-554B-42A3-AA64-B1BC9F3B1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82B56F4-9710-4206-A872-0718D7D72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4EAC-F139-4636-AB59-55118D23CF38}" type="datetimeFigureOut">
              <a:rPr lang="de-DE" smtClean="0"/>
              <a:t>06.06.2023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790836B-0DCF-4CB8-8071-0F2BBE755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F9CADE2-F40A-4439-AD22-51FE16685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D4C5-B873-45A5-B0D9-EB348FDCA90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9130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B3D560F-8B3C-4776-810B-168EF693F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4EAC-F139-4636-AB59-55118D23CF38}" type="datetimeFigureOut">
              <a:rPr lang="de-DE" smtClean="0"/>
              <a:t>06.06.2023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CAAF83B-296D-4035-9273-E57815043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631E5EC-CB06-4785-82A1-13D40B6E9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D4C5-B873-45A5-B0D9-EB348FDCA90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266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5D5A3C-9BAE-4E73-9DF4-FC1F199D3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7754F70-5356-42B3-9B5B-23ADC715D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0E8415C-F513-45DD-8E82-7EB572BE6E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CA75964-36A5-4294-9FE0-E23554033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4EAC-F139-4636-AB59-55118D23CF38}" type="datetimeFigureOut">
              <a:rPr lang="de-DE" smtClean="0"/>
              <a:t>06.06.2023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4D66065-3469-49ED-AB48-7C0F5077B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28460DF-A123-41D7-BBF6-04E65E800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D4C5-B873-45A5-B0D9-EB348FDCA90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9755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91D6BC-9788-4FDC-9618-BEBD059C7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F7C9D52-C386-4CEA-9692-F8B5ED57F4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F76921F-8092-4B16-9F11-4A2D0C9AB3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878B8C7-16E9-45D8-9D0F-13B008EB2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4EAC-F139-4636-AB59-55118D23CF38}" type="datetimeFigureOut">
              <a:rPr lang="de-DE" smtClean="0"/>
              <a:t>06.06.2023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D45632F-12E0-4431-8651-AF86BFA8E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D66F58B-1129-4490-8CDF-35F1B18EA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D4C5-B873-45A5-B0D9-EB348FDCA90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4048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DAD9C81-22A2-4FFD-A8CF-722B829A8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61CA52B-45AC-4323-BCDB-F927D3A09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7CF2AA8-CDD1-4D74-9786-469468D0F2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A4EAC-F139-4636-AB59-55118D23CF38}" type="datetimeFigureOut">
              <a:rPr lang="de-DE" smtClean="0"/>
              <a:t>06.06.2023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352040-1BC8-4506-97FE-05F8864705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1575D0-696D-4589-AA74-AC9A589AAE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5D4C5-B873-45A5-B0D9-EB348FDCA90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084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6C5BD4-FB25-453F-B64C-2212B1A72D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Materialien MIT!</a:t>
            </a:r>
            <a:br>
              <a:rPr lang="de-DE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 Good-Practice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1D61F39-630F-4FFC-BE84-D038AF1A5F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747837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de-DE" dirty="0"/>
          </a:p>
          <a:p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Thema: Klassensprecheraktionstage – Der Komplimentetag</a:t>
            </a:r>
          </a:p>
          <a:p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Schule: Grundschule Berg am Laim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34448D5-5625-4CB2-BDFB-94133C843EC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3535" y="1341838"/>
            <a:ext cx="1298690" cy="13821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987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26FBF8-B0C9-4DA9-9847-1F64F350A27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de-DE" sz="3200" dirty="0">
                <a:solidFill>
                  <a:schemeClr val="bg1">
                    <a:lumMod val="95000"/>
                  </a:schemeClr>
                </a:solidFill>
              </a:rPr>
              <a:t>                                               Materialien Good-Practice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9B82D92-A6F9-41EC-BCBE-21C171B8BE36}"/>
              </a:ext>
            </a:extLst>
          </p:cNvPr>
          <p:cNvSpPr txBox="1"/>
          <p:nvPr/>
        </p:nvSpPr>
        <p:spPr>
          <a:xfrm>
            <a:off x="838200" y="1755261"/>
            <a:ext cx="10515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Klassensprecheraktionstage der Grundschule Berg am Laim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EBB2022-4139-40E7-A3BB-F13DD935E20F}"/>
              </a:ext>
            </a:extLst>
          </p:cNvPr>
          <p:cNvSpPr txBox="1"/>
          <p:nvPr/>
        </p:nvSpPr>
        <p:spPr>
          <a:xfrm>
            <a:off x="898901" y="2395240"/>
            <a:ext cx="3293391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1" dirty="0">
                <a:solidFill>
                  <a:prstClr val="black"/>
                </a:solidFill>
                <a:latin typeface="Calibri" panose="020F0502020204030204"/>
                <a:ea typeface="MS Mincho" panose="02020609040205080304" pitchFamily="49" charset="-128"/>
                <a:cs typeface="Times New Roman" panose="02020603050405020304" pitchFamily="18" charset="0"/>
              </a:rPr>
              <a:t>Abrisszettel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Mincho" panose="02020609040205080304" pitchFamily="49" charset="-128"/>
                <a:cs typeface="Times New Roman" panose="02020603050405020304" pitchFamily="18" charset="0"/>
              </a:rPr>
              <a:t>Die Klassensprecherinnen und Klassensprecher </a:t>
            </a:r>
            <a:r>
              <a:rPr lang="de-DE" dirty="0">
                <a:solidFill>
                  <a:prstClr val="black"/>
                </a:solidFill>
                <a:latin typeface="Calibri" panose="020F0502020204030204"/>
                <a:ea typeface="MS Mincho" panose="02020609040205080304" pitchFamily="49" charset="-128"/>
                <a:cs typeface="Times New Roman" panose="02020603050405020304" pitchFamily="18" charset="0"/>
              </a:rPr>
              <a:t>notieren auf Abrisszetteln Komplimente, die im Anschluss aufgehängt werden. Die Schülerinnen und Schüler können diese am Komplimentetag abreißen und verteilen.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Mincho" panose="02020609040205080304" pitchFamily="49" charset="-128"/>
                <a:cs typeface="Times New Roman" panose="02020603050405020304" pitchFamily="18" charset="0"/>
              </a:rPr>
              <a:t>Für eigene Ideen gibt es  Blankovorlagen zum Abreißen.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CCD9880-AECD-4FE6-BD18-908B0F074D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8453" y="2358553"/>
            <a:ext cx="3763398" cy="4350488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444BDAC4-D292-43C8-8998-36B4AB5E61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113" y="3109478"/>
            <a:ext cx="3519991" cy="2495393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CCF88BB4-E2C0-4B0C-B570-09E03F4DB6F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2108" y="445508"/>
            <a:ext cx="1180587" cy="11647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2972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26FBF8-B0C9-4DA9-9847-1F64F350A27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de-DE" sz="3200" dirty="0">
                <a:solidFill>
                  <a:schemeClr val="bg1">
                    <a:lumMod val="95000"/>
                  </a:schemeClr>
                </a:solidFill>
              </a:rPr>
              <a:t>                                               Materialien Good-Practice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9B82D92-A6F9-41EC-BCBE-21C171B8BE36}"/>
              </a:ext>
            </a:extLst>
          </p:cNvPr>
          <p:cNvSpPr txBox="1"/>
          <p:nvPr/>
        </p:nvSpPr>
        <p:spPr>
          <a:xfrm>
            <a:off x="838200" y="1755261"/>
            <a:ext cx="10515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Klassensprecheraktionstage der Grundschule Berg am Laim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0BC9ABB3-E131-4FFE-830B-217610CA13C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7937" y="464948"/>
            <a:ext cx="1188336" cy="1113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E94B1E4E-8495-4152-9156-235339A3A2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8669" y="2540091"/>
            <a:ext cx="6295341" cy="4188114"/>
          </a:xfrm>
          <a:prstGeom prst="rect">
            <a:avLst/>
          </a:prstGeom>
          <a:ln w="38100">
            <a:solidFill>
              <a:srgbClr val="92D050"/>
            </a:solidFill>
          </a:ln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40813FB7-8B8A-46F1-9A1D-A967C564EC77}"/>
              </a:ext>
            </a:extLst>
          </p:cNvPr>
          <p:cNvSpPr txBox="1"/>
          <p:nvPr/>
        </p:nvSpPr>
        <p:spPr>
          <a:xfrm>
            <a:off x="900193" y="2475518"/>
            <a:ext cx="337594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1" dirty="0">
                <a:solidFill>
                  <a:prstClr val="black"/>
                </a:solidFill>
                <a:latin typeface="Calibri" panose="020F0502020204030204"/>
                <a:ea typeface="MS Mincho" panose="02020609040205080304" pitchFamily="49" charset="-128"/>
                <a:cs typeface="Times New Roman" panose="02020603050405020304" pitchFamily="18" charset="0"/>
              </a:rPr>
              <a:t>Vorlage Abrisszettel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5183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Breitbild</PresentationFormat>
  <Paragraphs>15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MS Mincho</vt:lpstr>
      <vt:lpstr>Arial</vt:lpstr>
      <vt:lpstr>Calibri</vt:lpstr>
      <vt:lpstr>Calibri Light</vt:lpstr>
      <vt:lpstr>Times New Roman</vt:lpstr>
      <vt:lpstr>Office</vt:lpstr>
      <vt:lpstr>Materialien MIT!  Good-Practice</vt:lpstr>
      <vt:lpstr>                                               Materialien Good-Practice</vt:lpstr>
      <vt:lpstr>                                               Materialien Good-Practice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Ergänzendes Material für die Klassensprecherversammlung</dc:title>
  <dc:creator>Barbara Zauner</dc:creator>
  <cp:lastModifiedBy>Barbara Zauner</cp:lastModifiedBy>
  <cp:revision>13</cp:revision>
  <dcterms:created xsi:type="dcterms:W3CDTF">2023-02-16T14:39:20Z</dcterms:created>
  <dcterms:modified xsi:type="dcterms:W3CDTF">2023-06-06T09:16:26Z</dcterms:modified>
</cp:coreProperties>
</file>